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9" r:id="rId2"/>
    <p:sldMasterId id="2147483683" r:id="rId3"/>
    <p:sldMasterId id="2147483700" r:id="rId4"/>
  </p:sldMasterIdLst>
  <p:notesMasterIdLst>
    <p:notesMasterId r:id="rId32"/>
  </p:notesMasterIdLst>
  <p:sldIdLst>
    <p:sldId id="305" r:id="rId5"/>
    <p:sldId id="264" r:id="rId6"/>
    <p:sldId id="429" r:id="rId7"/>
    <p:sldId id="307" r:id="rId8"/>
    <p:sldId id="310" r:id="rId9"/>
    <p:sldId id="479" r:id="rId10"/>
    <p:sldId id="481" r:id="rId11"/>
    <p:sldId id="457" r:id="rId12"/>
    <p:sldId id="456" r:id="rId13"/>
    <p:sldId id="455" r:id="rId14"/>
    <p:sldId id="454" r:id="rId15"/>
    <p:sldId id="462" r:id="rId16"/>
    <p:sldId id="461" r:id="rId17"/>
    <p:sldId id="463" r:id="rId18"/>
    <p:sldId id="460" r:id="rId19"/>
    <p:sldId id="465" r:id="rId20"/>
    <p:sldId id="464" r:id="rId21"/>
    <p:sldId id="459" r:id="rId22"/>
    <p:sldId id="485" r:id="rId23"/>
    <p:sldId id="486" r:id="rId24"/>
    <p:sldId id="487" r:id="rId25"/>
    <p:sldId id="258" r:id="rId26"/>
    <p:sldId id="475" r:id="rId27"/>
    <p:sldId id="476" r:id="rId28"/>
    <p:sldId id="478" r:id="rId29"/>
    <p:sldId id="268" r:id="rId30"/>
    <p:sldId id="441" r:id="rId31"/>
  </p:sldIdLst>
  <p:sldSz cx="9144000" cy="5143500" type="screen16x9"/>
  <p:notesSz cx="6858000" cy="9144000"/>
  <p:embeddedFontLst>
    <p:embeddedFont>
      <p:font typeface="Aharoni" panose="02010803020104030203" pitchFamily="2" charset="-79"/>
      <p:bold r:id="rId33"/>
    </p:embeddedFont>
    <p:embeddedFont>
      <p:font typeface="Archivo Black" panose="020B0604020202020204" charset="0"/>
      <p:regular r:id="rId34"/>
    </p:embeddedFont>
    <p:embeddedFont>
      <p:font typeface="Arial Rounded MT Bold" panose="020F0704030504030204" pitchFamily="34" charset="0"/>
      <p:regular r:id="rId35"/>
    </p:embeddedFont>
    <p:embeddedFont>
      <p:font typeface="Barlow" panose="020B0604020202020204" charset="0"/>
      <p:regular r:id="rId36"/>
      <p:bold r:id="rId37"/>
      <p:italic r:id="rId38"/>
      <p:boldItalic r:id="rId39"/>
    </p:embeddedFont>
    <p:embeddedFont>
      <p:font typeface="Barlow Condensed SemiBold" panose="020B0604020202020204" charset="0"/>
      <p:bold r:id="rId40"/>
      <p:boldItalic r:id="rId41"/>
    </p:embeddedFont>
    <p:embeddedFont>
      <p:font typeface="Barlow Light" panose="020B0604020202020204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entury Gothic" panose="020B0502020202020204" pitchFamily="34" charset="0"/>
      <p:regular r:id="rId50"/>
      <p:bold r:id="rId51"/>
      <p:italic r:id="rId52"/>
      <p:boldItalic r:id="rId53"/>
    </p:embeddedFont>
    <p:embeddedFont>
      <p:font typeface="Garamond" panose="02020404030301010803" pitchFamily="18" charset="0"/>
      <p:regular r:id="rId54"/>
      <p:bold r:id="rId55"/>
      <p:italic r:id="rId56"/>
    </p:embeddedFont>
    <p:embeddedFont>
      <p:font typeface="Georgia" panose="02040502050405020303" pitchFamily="18" charset="0"/>
      <p:regular r:id="rId57"/>
      <p:bold r:id="rId58"/>
      <p:italic r:id="rId59"/>
      <p:boldItalic r:id="rId60"/>
    </p:embeddedFont>
    <p:embeddedFont>
      <p:font typeface="Josefin Slab Thin" panose="02000000000000000000" charset="0"/>
      <p:regular r:id="rId61"/>
      <p:italic r:id="rId62"/>
    </p:embeddedFont>
    <p:embeddedFont>
      <p:font typeface="Livvic" panose="020B0604020202020204" charset="0"/>
      <p:regular r:id="rId63"/>
      <p:bold r:id="rId64"/>
      <p:italic r:id="rId65"/>
      <p:boldItalic r:id="rId66"/>
    </p:embeddedFont>
    <p:embeddedFont>
      <p:font typeface="Montserrat" panose="020B0604020202020204" charset="0"/>
      <p:regular r:id="rId67"/>
      <p:bold r:id="rId68"/>
      <p:italic r:id="rId69"/>
      <p:boldItalic r:id="rId70"/>
    </p:embeddedFont>
    <p:embeddedFont>
      <p:font typeface="Roboto Condensed Light" panose="02000000000000000000" pitchFamily="2" charset="0"/>
      <p:regular r:id="rId71"/>
      <p:italic r:id="rId72"/>
    </p:embeddedFont>
    <p:embeddedFont>
      <p:font typeface="Source Sans Pro" panose="020B0503030403020204" pitchFamily="34" charset="0"/>
      <p:regular r:id="rId73"/>
      <p:bold r:id="rId74"/>
      <p:italic r:id="rId75"/>
      <p:boldItalic r:id="rId76"/>
    </p:embeddedFont>
    <p:embeddedFont>
      <p:font typeface="Source Sans Pro SemiBold" panose="020B0603030403020204" pitchFamily="34" charset="0"/>
      <p:regular r:id="rId77"/>
      <p:bold r:id="rId78"/>
      <p:italic r:id="rId79"/>
      <p:boldItalic r:id="rId80"/>
    </p:embeddedFont>
    <p:embeddedFont>
      <p:font typeface="Tahoma" panose="020B0604030504040204" pitchFamily="34" charset="0"/>
      <p:regular r:id="rId81"/>
      <p:bold r:id="rId8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000FF"/>
    <a:srgbClr val="008800"/>
    <a:srgbClr val="E0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E5C0A8-22BA-475E-88B9-26B833EDCDDB}">
  <a:tblStyle styleId="{CEE5C0A8-22BA-475E-88B9-26B833EDCD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1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7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20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font" Target="fonts/font23.fntdata"/><Relationship Id="rId63" Type="http://schemas.openxmlformats.org/officeDocument/2006/relationships/font" Target="fonts/font31.fntdata"/><Relationship Id="rId68" Type="http://schemas.openxmlformats.org/officeDocument/2006/relationships/font" Target="fonts/font36.fntdata"/><Relationship Id="rId76" Type="http://schemas.openxmlformats.org/officeDocument/2006/relationships/font" Target="fonts/font44.fntdata"/><Relationship Id="rId84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font" Target="fonts/font3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font" Target="fonts/font26.fntdata"/><Relationship Id="rId66" Type="http://schemas.openxmlformats.org/officeDocument/2006/relationships/font" Target="fonts/font34.fntdata"/><Relationship Id="rId74" Type="http://schemas.openxmlformats.org/officeDocument/2006/relationships/font" Target="fonts/font42.fntdata"/><Relationship Id="rId79" Type="http://schemas.openxmlformats.org/officeDocument/2006/relationships/font" Target="fonts/font47.fntdata"/><Relationship Id="rId5" Type="http://schemas.openxmlformats.org/officeDocument/2006/relationships/slide" Target="slides/slide1.xml"/><Relationship Id="rId61" Type="http://schemas.openxmlformats.org/officeDocument/2006/relationships/font" Target="fonts/font29.fntdata"/><Relationship Id="rId82" Type="http://schemas.openxmlformats.org/officeDocument/2006/relationships/font" Target="fonts/font50.fntdata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font" Target="fonts/font24.fntdata"/><Relationship Id="rId64" Type="http://schemas.openxmlformats.org/officeDocument/2006/relationships/font" Target="fonts/font32.fntdata"/><Relationship Id="rId69" Type="http://schemas.openxmlformats.org/officeDocument/2006/relationships/font" Target="fonts/font37.fntdata"/><Relationship Id="rId77" Type="http://schemas.openxmlformats.org/officeDocument/2006/relationships/font" Target="fonts/font45.fntdata"/><Relationship Id="rId8" Type="http://schemas.openxmlformats.org/officeDocument/2006/relationships/slide" Target="slides/slide4.xml"/><Relationship Id="rId51" Type="http://schemas.openxmlformats.org/officeDocument/2006/relationships/font" Target="fonts/font19.fntdata"/><Relationship Id="rId72" Type="http://schemas.openxmlformats.org/officeDocument/2006/relationships/font" Target="fonts/font40.fntdata"/><Relationship Id="rId80" Type="http://schemas.openxmlformats.org/officeDocument/2006/relationships/font" Target="fonts/font48.fntdata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font" Target="fonts/font27.fntdata"/><Relationship Id="rId67" Type="http://schemas.openxmlformats.org/officeDocument/2006/relationships/font" Target="fonts/font35.fntdata"/><Relationship Id="rId20" Type="http://schemas.openxmlformats.org/officeDocument/2006/relationships/slide" Target="slides/slide16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62" Type="http://schemas.openxmlformats.org/officeDocument/2006/relationships/font" Target="fonts/font30.fntdata"/><Relationship Id="rId70" Type="http://schemas.openxmlformats.org/officeDocument/2006/relationships/font" Target="fonts/font38.fntdata"/><Relationship Id="rId75" Type="http://schemas.openxmlformats.org/officeDocument/2006/relationships/font" Target="fonts/font43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font" Target="fonts/font25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60" Type="http://schemas.openxmlformats.org/officeDocument/2006/relationships/font" Target="fonts/font28.fntdata"/><Relationship Id="rId65" Type="http://schemas.openxmlformats.org/officeDocument/2006/relationships/font" Target="fonts/font33.fntdata"/><Relationship Id="rId73" Type="http://schemas.openxmlformats.org/officeDocument/2006/relationships/font" Target="fonts/font41.fntdata"/><Relationship Id="rId78" Type="http://schemas.openxmlformats.org/officeDocument/2006/relationships/font" Target="fonts/font46.fntdata"/><Relationship Id="rId81" Type="http://schemas.openxmlformats.org/officeDocument/2006/relationships/font" Target="fonts/font49.fntdata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F48E38-B962-4A43-B3A5-742FF0076E21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6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gaf22108b57_0_16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7" name="Google Shape;1397;gaf22108b57_0_16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gaf22108b57_0_16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7" name="Google Shape;1397;gaf22108b57_0_16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0724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gaf22108b57_0_16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7" name="Google Shape;1397;gaf22108b57_0_16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7496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gaf22108b57_0_16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7" name="Google Shape;1397;gaf22108b57_0_16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2068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ga5ba61617c_0_1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9" name="Google Shape;1559;ga5ba61617c_0_1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F48E38-B962-4A43-B3A5-742FF0076E21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337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41d900745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641d900745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05f66ed5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05f66ed5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5522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gaf22108b57_0_16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7" name="Google Shape;1397;gaf22108b57_0_16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9164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gaf22108b57_0_16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7" name="Google Shape;1397;gaf22108b57_0_16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9164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gaf22108b57_0_16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7" name="Google Shape;1397;gaf22108b57_0_16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9164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af35ad39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af35ad39d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3497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af35ad39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af35ad39d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5071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af35ad39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af35ad39d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004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 rot="10800000" flipH="1">
            <a:off x="-1941149" y="3206850"/>
            <a:ext cx="3876900" cy="3876900"/>
          </a:xfrm>
          <a:prstGeom prst="pie">
            <a:avLst>
              <a:gd name="adj1" fmla="val 0"/>
              <a:gd name="adj2" fmla="val 5425663"/>
            </a:avLst>
          </a:prstGeom>
          <a:solidFill>
            <a:srgbClr val="E09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 rot="281949">
            <a:off x="3559740" y="-398880"/>
            <a:ext cx="11088372" cy="11088372"/>
          </a:xfrm>
          <a:prstGeom prst="blockArc">
            <a:avLst>
              <a:gd name="adj1" fmla="val 10532336"/>
              <a:gd name="adj2" fmla="val 17298376"/>
              <a:gd name="adj3" fmla="val 1410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092450" y="445025"/>
            <a:ext cx="633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719750" y="1152475"/>
            <a:ext cx="7704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000"/>
              <a:buFont typeface="Josefin Slab Thin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200"/>
              <a:buFont typeface="Josefin Slab Thin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200"/>
              <a:buFont typeface="Josefin Slab Thin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200"/>
              <a:buFont typeface="Josefin Slab Thin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200"/>
              <a:buFont typeface="Josefin Slab Thin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200"/>
              <a:buFont typeface="Josefin Slab Thin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200"/>
              <a:buFont typeface="Josefin Slab Thin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200"/>
              <a:buFont typeface="Josefin Slab Thin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C343D"/>
              </a:buClr>
              <a:buSzPts val="1200"/>
              <a:buFont typeface="Josefin Slab Thin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BA85527-7686-4B9E-BCA2-C89E7EF409CC}"/>
              </a:ext>
            </a:extLst>
          </p:cNvPr>
          <p:cNvGrpSpPr/>
          <p:nvPr userDrawn="1"/>
        </p:nvGrpSpPr>
        <p:grpSpPr>
          <a:xfrm>
            <a:off x="0" y="4948390"/>
            <a:ext cx="9144000" cy="195110"/>
            <a:chOff x="4379494" y="697832"/>
            <a:chExt cx="2586787" cy="16844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3522C4B-7807-4A39-9C8D-700C20C373F3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ACF3E71-BBD5-4B4A-A297-09EBE8A0F8E9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C64CBA-1510-44FC-8160-A608DC48F2F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F3E328-6D2D-439B-8511-A2B61657404F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8ACE1E-5A98-4F91-9738-F6BA3802E93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117989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945DE9-E3D5-4878-87F8-0F789D212B69}"/>
              </a:ext>
            </a:extLst>
          </p:cNvPr>
          <p:cNvSpPr/>
          <p:nvPr userDrawn="1"/>
        </p:nvSpPr>
        <p:spPr>
          <a:xfrm>
            <a:off x="1" y="1926557"/>
            <a:ext cx="9143999" cy="1290387"/>
          </a:xfrm>
          <a:prstGeom prst="rect">
            <a:avLst/>
          </a:prstGeom>
          <a:gradFill flip="none" rotWithShape="1">
            <a:gsLst>
              <a:gs pos="65000">
                <a:schemeClr val="bg1">
                  <a:alpha val="75000"/>
                </a:schemeClr>
              </a:gs>
              <a:gs pos="39000">
                <a:schemeClr val="bg1">
                  <a:alpha val="75000"/>
                </a:schemeClr>
              </a:gs>
              <a:gs pos="8000">
                <a:schemeClr val="accent1">
                  <a:alpha val="0"/>
                </a:schemeClr>
              </a:gs>
              <a:gs pos="96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</p:spTree>
    <p:extLst>
      <p:ext uri="{BB962C8B-B14F-4D97-AF65-F5344CB8AC3E}">
        <p14:creationId xmlns:p14="http://schemas.microsoft.com/office/powerpoint/2010/main" val="4267357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950797"/>
            <a:ext cx="7182197" cy="323096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058711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950798"/>
            <a:ext cx="144018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950798"/>
            <a:ext cx="1268730" cy="483971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1568447"/>
            <a:ext cx="6801440" cy="19431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540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3511547"/>
            <a:ext cx="6803136" cy="3429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 spc="6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005942"/>
            <a:ext cx="1165860" cy="395410"/>
          </a:xfrm>
        </p:spPr>
        <p:txBody>
          <a:bodyPr/>
          <a:lstStyle>
            <a:lvl1pPr algn="ctr">
              <a:defRPr sz="975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3908295"/>
            <a:ext cx="4429125" cy="17145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3909060"/>
            <a:ext cx="1583911" cy="1714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637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3341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950797"/>
            <a:ext cx="7182197" cy="323096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058711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950798"/>
            <a:ext cx="144018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950798"/>
            <a:ext cx="1268730" cy="483971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1570732"/>
            <a:ext cx="6803136" cy="1940814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540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3511547"/>
            <a:ext cx="6803136" cy="3429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008377"/>
            <a:ext cx="1165860" cy="397764"/>
          </a:xfrm>
        </p:spPr>
        <p:txBody>
          <a:bodyPr/>
          <a:lstStyle>
            <a:lvl1pPr algn="ctr">
              <a:defRPr lang="en-US" sz="97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3908295"/>
            <a:ext cx="4430268" cy="17145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3908295"/>
            <a:ext cx="1584198" cy="17145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11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77340"/>
            <a:ext cx="3566160" cy="281178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1577340"/>
            <a:ext cx="3566160" cy="281178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95640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555751"/>
            <a:ext cx="3566160" cy="48006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066924"/>
            <a:ext cx="3566160" cy="24003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1555751"/>
            <a:ext cx="3566160" cy="48006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067436"/>
            <a:ext cx="3566160" cy="24003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5731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09446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22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8308"/>
            <a:ext cx="6398514" cy="47868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8308"/>
            <a:ext cx="2194560" cy="4786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455544"/>
            <a:ext cx="1823085" cy="123444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457200"/>
            <a:ext cx="5829300" cy="40005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1714500"/>
            <a:ext cx="1823085" cy="26289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4667252"/>
            <a:ext cx="1097280" cy="2057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281178"/>
            <a:ext cx="1988820" cy="458114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178302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8308"/>
            <a:ext cx="2194560" cy="4786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452628"/>
            <a:ext cx="1824228" cy="1234440"/>
          </a:xfrm>
        </p:spPr>
        <p:txBody>
          <a:bodyPr anchor="b">
            <a:noAutofit/>
          </a:bodyPr>
          <a:lstStyle>
            <a:lvl1pPr algn="l">
              <a:defRPr sz="21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8308"/>
            <a:ext cx="6398514" cy="4786884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1714500"/>
            <a:ext cx="1824228" cy="262661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685800" rtl="0" eaLnBrk="1" latinLnBrk="0" hangingPunct="1">
              <a:defRPr lang="en-US" sz="75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4670298"/>
            <a:ext cx="1097280" cy="2057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68160" y="281178"/>
            <a:ext cx="1988820" cy="458114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33593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67065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571500"/>
            <a:ext cx="1771650" cy="3943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571500"/>
            <a:ext cx="6057900" cy="3943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488657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Title design 2">
    <p:bg>
      <p:bgPr>
        <a:solidFill>
          <a:schemeClr val="dk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2092450" y="445025"/>
            <a:ext cx="633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4133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17309" y="-725460"/>
            <a:ext cx="10851642" cy="6574922"/>
            <a:chOff x="-1517309" y="-725460"/>
            <a:chExt cx="10851642" cy="6574922"/>
          </a:xfrm>
        </p:grpSpPr>
        <p:grpSp>
          <p:nvGrpSpPr>
            <p:cNvPr id="10" name="Google Shape;10;p2"/>
            <p:cNvGrpSpPr/>
            <p:nvPr/>
          </p:nvGrpSpPr>
          <p:grpSpPr>
            <a:xfrm rot="4499978">
              <a:off x="-1018971" y="917510"/>
              <a:ext cx="4433617" cy="4433833"/>
              <a:chOff x="238125" y="2189800"/>
              <a:chExt cx="1119325" cy="1119325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89900" y="2241600"/>
                <a:ext cx="267950" cy="267950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10718" extrusionOk="0">
                    <a:moveTo>
                      <a:pt x="10717" y="1"/>
                    </a:moveTo>
                    <a:lnTo>
                      <a:pt x="10717" y="1"/>
                    </a:lnTo>
                    <a:cubicBezTo>
                      <a:pt x="8382" y="1104"/>
                      <a:pt x="6257" y="2604"/>
                      <a:pt x="4431" y="4431"/>
                    </a:cubicBezTo>
                    <a:cubicBezTo>
                      <a:pt x="2604" y="6255"/>
                      <a:pt x="1106" y="8382"/>
                      <a:pt x="1" y="10717"/>
                    </a:cubicBezTo>
                    <a:lnTo>
                      <a:pt x="10717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238275" y="2189975"/>
                <a:ext cx="511350" cy="511375"/>
              </a:xfrm>
              <a:custGeom>
                <a:avLst/>
                <a:gdLst/>
                <a:ahLst/>
                <a:cxnLst/>
                <a:rect l="l" t="t" r="r" b="b"/>
                <a:pathLst>
                  <a:path w="20454" h="20455" extrusionOk="0">
                    <a:moveTo>
                      <a:pt x="20453" y="1"/>
                    </a:moveTo>
                    <a:lnTo>
                      <a:pt x="20453" y="1"/>
                    </a:lnTo>
                    <a:cubicBezTo>
                      <a:pt x="19736" y="63"/>
                      <a:pt x="19023" y="158"/>
                      <a:pt x="18312" y="287"/>
                    </a:cubicBezTo>
                    <a:lnTo>
                      <a:pt x="289" y="18312"/>
                    </a:lnTo>
                    <a:cubicBezTo>
                      <a:pt x="159" y="19023"/>
                      <a:pt x="63" y="19736"/>
                      <a:pt x="1" y="20455"/>
                    </a:cubicBezTo>
                    <a:lnTo>
                      <a:pt x="20453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38125" y="2189800"/>
                <a:ext cx="646975" cy="646950"/>
              </a:xfrm>
              <a:custGeom>
                <a:avLst/>
                <a:gdLst/>
                <a:ahLst/>
                <a:cxnLst/>
                <a:rect l="l" t="t" r="r" b="b"/>
                <a:pathLst>
                  <a:path w="25879" h="25878" extrusionOk="0">
                    <a:moveTo>
                      <a:pt x="24220" y="1"/>
                    </a:moveTo>
                    <a:lnTo>
                      <a:pt x="0" y="24221"/>
                    </a:lnTo>
                    <a:cubicBezTo>
                      <a:pt x="46" y="24774"/>
                      <a:pt x="111" y="25327"/>
                      <a:pt x="197" y="25877"/>
                    </a:cubicBezTo>
                    <a:lnTo>
                      <a:pt x="25878" y="197"/>
                    </a:lnTo>
                    <a:cubicBezTo>
                      <a:pt x="25328" y="111"/>
                      <a:pt x="24775" y="45"/>
                      <a:pt x="242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60500" y="2212175"/>
                <a:ext cx="735575" cy="735575"/>
              </a:xfrm>
              <a:custGeom>
                <a:avLst/>
                <a:gdLst/>
                <a:ahLst/>
                <a:cxnLst/>
                <a:rect l="l" t="t" r="r" b="b"/>
                <a:pathLst>
                  <a:path w="29423" h="29423" extrusionOk="0">
                    <a:moveTo>
                      <a:pt x="28037" y="0"/>
                    </a:moveTo>
                    <a:lnTo>
                      <a:pt x="1" y="28036"/>
                    </a:lnTo>
                    <a:cubicBezTo>
                      <a:pt x="143" y="28502"/>
                      <a:pt x="298" y="28964"/>
                      <a:pt x="470" y="29423"/>
                    </a:cubicBezTo>
                    <a:lnTo>
                      <a:pt x="29422" y="471"/>
                    </a:lnTo>
                    <a:cubicBezTo>
                      <a:pt x="28965" y="299"/>
                      <a:pt x="28503" y="142"/>
                      <a:pt x="280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01425" y="2253075"/>
                <a:ext cx="788775" cy="788825"/>
              </a:xfrm>
              <a:custGeom>
                <a:avLst/>
                <a:gdLst/>
                <a:ahLst/>
                <a:cxnLst/>
                <a:rect l="l" t="t" r="r" b="b"/>
                <a:pathLst>
                  <a:path w="31551" h="31553" extrusionOk="0">
                    <a:moveTo>
                      <a:pt x="30370" y="1"/>
                    </a:moveTo>
                    <a:lnTo>
                      <a:pt x="0" y="30371"/>
                    </a:lnTo>
                    <a:cubicBezTo>
                      <a:pt x="211" y="30770"/>
                      <a:pt x="436" y="31164"/>
                      <a:pt x="675" y="31552"/>
                    </a:cubicBezTo>
                    <a:lnTo>
                      <a:pt x="31551" y="675"/>
                    </a:lnTo>
                    <a:cubicBezTo>
                      <a:pt x="31163" y="437"/>
                      <a:pt x="30770" y="213"/>
                      <a:pt x="30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56800" y="2308450"/>
                <a:ext cx="813925" cy="813925"/>
              </a:xfrm>
              <a:custGeom>
                <a:avLst/>
                <a:gdLst/>
                <a:ahLst/>
                <a:cxnLst/>
                <a:rect l="l" t="t" r="r" b="b"/>
                <a:pathLst>
                  <a:path w="32557" h="32557" extrusionOk="0">
                    <a:moveTo>
                      <a:pt x="31547" y="1"/>
                    </a:moveTo>
                    <a:lnTo>
                      <a:pt x="0" y="31549"/>
                    </a:lnTo>
                    <a:cubicBezTo>
                      <a:pt x="270" y="31890"/>
                      <a:pt x="552" y="32227"/>
                      <a:pt x="846" y="32556"/>
                    </a:cubicBezTo>
                    <a:lnTo>
                      <a:pt x="32556" y="848"/>
                    </a:lnTo>
                    <a:cubicBezTo>
                      <a:pt x="32226" y="554"/>
                      <a:pt x="31890" y="272"/>
                      <a:pt x="315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24825" y="2376525"/>
                <a:ext cx="813925" cy="813925"/>
              </a:xfrm>
              <a:custGeom>
                <a:avLst/>
                <a:gdLst/>
                <a:ahLst/>
                <a:cxnLst/>
                <a:rect l="l" t="t" r="r" b="b"/>
                <a:pathLst>
                  <a:path w="32557" h="32557" extrusionOk="0">
                    <a:moveTo>
                      <a:pt x="31711" y="1"/>
                    </a:moveTo>
                    <a:lnTo>
                      <a:pt x="1" y="31709"/>
                    </a:lnTo>
                    <a:cubicBezTo>
                      <a:pt x="331" y="32003"/>
                      <a:pt x="667" y="32286"/>
                      <a:pt x="1010" y="32556"/>
                    </a:cubicBezTo>
                    <a:lnTo>
                      <a:pt x="32557" y="1010"/>
                    </a:lnTo>
                    <a:cubicBezTo>
                      <a:pt x="32287" y="667"/>
                      <a:pt x="32005" y="330"/>
                      <a:pt x="317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05350" y="2457000"/>
                <a:ext cx="788775" cy="788875"/>
              </a:xfrm>
              <a:custGeom>
                <a:avLst/>
                <a:gdLst/>
                <a:ahLst/>
                <a:cxnLst/>
                <a:rect l="l" t="t" r="r" b="b"/>
                <a:pathLst>
                  <a:path w="31551" h="31555" extrusionOk="0">
                    <a:moveTo>
                      <a:pt x="30878" y="1"/>
                    </a:moveTo>
                    <a:lnTo>
                      <a:pt x="0" y="30879"/>
                    </a:lnTo>
                    <a:cubicBezTo>
                      <a:pt x="388" y="31116"/>
                      <a:pt x="782" y="31340"/>
                      <a:pt x="1181" y="31554"/>
                    </a:cubicBezTo>
                    <a:lnTo>
                      <a:pt x="31551" y="1182"/>
                    </a:lnTo>
                    <a:cubicBezTo>
                      <a:pt x="31340" y="783"/>
                      <a:pt x="31116" y="389"/>
                      <a:pt x="30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599500" y="2551175"/>
                <a:ext cx="735550" cy="735550"/>
              </a:xfrm>
              <a:custGeom>
                <a:avLst/>
                <a:gdLst/>
                <a:ahLst/>
                <a:cxnLst/>
                <a:rect l="l" t="t" r="r" b="b"/>
                <a:pathLst>
                  <a:path w="29422" h="29422" extrusionOk="0">
                    <a:moveTo>
                      <a:pt x="28952" y="1"/>
                    </a:moveTo>
                    <a:lnTo>
                      <a:pt x="0" y="28953"/>
                    </a:lnTo>
                    <a:cubicBezTo>
                      <a:pt x="457" y="29125"/>
                      <a:pt x="919" y="29282"/>
                      <a:pt x="1385" y="29422"/>
                    </a:cubicBezTo>
                    <a:lnTo>
                      <a:pt x="29421" y="1386"/>
                    </a:lnTo>
                    <a:cubicBezTo>
                      <a:pt x="29281" y="920"/>
                      <a:pt x="29124" y="458"/>
                      <a:pt x="28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10450" y="2662150"/>
                <a:ext cx="647000" cy="646975"/>
              </a:xfrm>
              <a:custGeom>
                <a:avLst/>
                <a:gdLst/>
                <a:ahLst/>
                <a:cxnLst/>
                <a:rect l="l" t="t" r="r" b="b"/>
                <a:pathLst>
                  <a:path w="25880" h="25879" extrusionOk="0">
                    <a:moveTo>
                      <a:pt x="25682" y="1"/>
                    </a:moveTo>
                    <a:lnTo>
                      <a:pt x="1" y="25681"/>
                    </a:lnTo>
                    <a:cubicBezTo>
                      <a:pt x="552" y="25767"/>
                      <a:pt x="1104" y="25833"/>
                      <a:pt x="1659" y="25879"/>
                    </a:cubicBezTo>
                    <a:lnTo>
                      <a:pt x="25879" y="1659"/>
                    </a:lnTo>
                    <a:cubicBezTo>
                      <a:pt x="25834" y="1104"/>
                      <a:pt x="25768" y="551"/>
                      <a:pt x="256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45925" y="2797575"/>
                <a:ext cx="511350" cy="511350"/>
              </a:xfrm>
              <a:custGeom>
                <a:avLst/>
                <a:gdLst/>
                <a:ahLst/>
                <a:cxnLst/>
                <a:rect l="l" t="t" r="r" b="b"/>
                <a:pathLst>
                  <a:path w="20454" h="20454" extrusionOk="0">
                    <a:moveTo>
                      <a:pt x="20453" y="1"/>
                    </a:moveTo>
                    <a:lnTo>
                      <a:pt x="1" y="20453"/>
                    </a:lnTo>
                    <a:cubicBezTo>
                      <a:pt x="718" y="20391"/>
                      <a:pt x="1431" y="20297"/>
                      <a:pt x="2142" y="20167"/>
                    </a:cubicBezTo>
                    <a:lnTo>
                      <a:pt x="20165" y="2142"/>
                    </a:lnTo>
                    <a:cubicBezTo>
                      <a:pt x="20295" y="1433"/>
                      <a:pt x="20391" y="720"/>
                      <a:pt x="204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037700" y="2989400"/>
                <a:ext cx="267950" cy="267900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10716" extrusionOk="0">
                    <a:moveTo>
                      <a:pt x="10717" y="1"/>
                    </a:moveTo>
                    <a:lnTo>
                      <a:pt x="1" y="10715"/>
                    </a:lnTo>
                    <a:cubicBezTo>
                      <a:pt x="4703" y="8488"/>
                      <a:pt x="8489" y="4703"/>
                      <a:pt x="10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" name="Google Shape;23;p2"/>
            <p:cNvSpPr/>
            <p:nvPr/>
          </p:nvSpPr>
          <p:spPr>
            <a:xfrm rot="10800000" flipH="1">
              <a:off x="-2275" y="-21700"/>
              <a:ext cx="3868800" cy="22806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4" name="Google Shape;24;p2"/>
            <p:cNvCxnSpPr/>
            <p:nvPr/>
          </p:nvCxnSpPr>
          <p:spPr>
            <a:xfrm flipH="1">
              <a:off x="941839" y="-149526"/>
              <a:ext cx="2743800" cy="1609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 rot="5400000">
              <a:off x="7035631" y="-725516"/>
              <a:ext cx="2298646" cy="2298758"/>
              <a:chOff x="238125" y="2189800"/>
              <a:chExt cx="1119325" cy="1119325"/>
            </a:xfrm>
          </p:grpSpPr>
          <p:sp>
            <p:nvSpPr>
              <p:cNvPr id="26" name="Google Shape;26;p2"/>
              <p:cNvSpPr/>
              <p:nvPr/>
            </p:nvSpPr>
            <p:spPr>
              <a:xfrm>
                <a:off x="289900" y="2241600"/>
                <a:ext cx="267950" cy="267950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10718" extrusionOk="0">
                    <a:moveTo>
                      <a:pt x="10717" y="1"/>
                    </a:moveTo>
                    <a:lnTo>
                      <a:pt x="10717" y="1"/>
                    </a:lnTo>
                    <a:cubicBezTo>
                      <a:pt x="8382" y="1104"/>
                      <a:pt x="6257" y="2604"/>
                      <a:pt x="4431" y="4431"/>
                    </a:cubicBezTo>
                    <a:cubicBezTo>
                      <a:pt x="2604" y="6255"/>
                      <a:pt x="1106" y="8382"/>
                      <a:pt x="1" y="10717"/>
                    </a:cubicBezTo>
                    <a:lnTo>
                      <a:pt x="10717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38275" y="2189975"/>
                <a:ext cx="511350" cy="511375"/>
              </a:xfrm>
              <a:custGeom>
                <a:avLst/>
                <a:gdLst/>
                <a:ahLst/>
                <a:cxnLst/>
                <a:rect l="l" t="t" r="r" b="b"/>
                <a:pathLst>
                  <a:path w="20454" h="20455" extrusionOk="0">
                    <a:moveTo>
                      <a:pt x="20453" y="1"/>
                    </a:moveTo>
                    <a:lnTo>
                      <a:pt x="20453" y="1"/>
                    </a:lnTo>
                    <a:cubicBezTo>
                      <a:pt x="19736" y="63"/>
                      <a:pt x="19023" y="158"/>
                      <a:pt x="18312" y="287"/>
                    </a:cubicBezTo>
                    <a:lnTo>
                      <a:pt x="289" y="18312"/>
                    </a:lnTo>
                    <a:cubicBezTo>
                      <a:pt x="159" y="19023"/>
                      <a:pt x="63" y="19736"/>
                      <a:pt x="1" y="20455"/>
                    </a:cubicBezTo>
                    <a:lnTo>
                      <a:pt x="20453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38125" y="2189800"/>
                <a:ext cx="646975" cy="646950"/>
              </a:xfrm>
              <a:custGeom>
                <a:avLst/>
                <a:gdLst/>
                <a:ahLst/>
                <a:cxnLst/>
                <a:rect l="l" t="t" r="r" b="b"/>
                <a:pathLst>
                  <a:path w="25879" h="25878" extrusionOk="0">
                    <a:moveTo>
                      <a:pt x="24220" y="1"/>
                    </a:moveTo>
                    <a:lnTo>
                      <a:pt x="0" y="24221"/>
                    </a:lnTo>
                    <a:cubicBezTo>
                      <a:pt x="46" y="24774"/>
                      <a:pt x="111" y="25327"/>
                      <a:pt x="197" y="25877"/>
                    </a:cubicBezTo>
                    <a:lnTo>
                      <a:pt x="25878" y="197"/>
                    </a:lnTo>
                    <a:cubicBezTo>
                      <a:pt x="25328" y="111"/>
                      <a:pt x="24775" y="45"/>
                      <a:pt x="24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60500" y="2212175"/>
                <a:ext cx="735575" cy="735575"/>
              </a:xfrm>
              <a:custGeom>
                <a:avLst/>
                <a:gdLst/>
                <a:ahLst/>
                <a:cxnLst/>
                <a:rect l="l" t="t" r="r" b="b"/>
                <a:pathLst>
                  <a:path w="29423" h="29423" extrusionOk="0">
                    <a:moveTo>
                      <a:pt x="28037" y="0"/>
                    </a:moveTo>
                    <a:lnTo>
                      <a:pt x="1" y="28036"/>
                    </a:lnTo>
                    <a:cubicBezTo>
                      <a:pt x="143" y="28502"/>
                      <a:pt x="298" y="28964"/>
                      <a:pt x="470" y="29423"/>
                    </a:cubicBezTo>
                    <a:lnTo>
                      <a:pt x="29422" y="471"/>
                    </a:lnTo>
                    <a:cubicBezTo>
                      <a:pt x="28965" y="299"/>
                      <a:pt x="28503" y="142"/>
                      <a:pt x="280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01425" y="2253075"/>
                <a:ext cx="788775" cy="788825"/>
              </a:xfrm>
              <a:custGeom>
                <a:avLst/>
                <a:gdLst/>
                <a:ahLst/>
                <a:cxnLst/>
                <a:rect l="l" t="t" r="r" b="b"/>
                <a:pathLst>
                  <a:path w="31551" h="31553" extrusionOk="0">
                    <a:moveTo>
                      <a:pt x="30370" y="1"/>
                    </a:moveTo>
                    <a:lnTo>
                      <a:pt x="0" y="30371"/>
                    </a:lnTo>
                    <a:cubicBezTo>
                      <a:pt x="211" y="30770"/>
                      <a:pt x="436" y="31164"/>
                      <a:pt x="675" y="31552"/>
                    </a:cubicBezTo>
                    <a:lnTo>
                      <a:pt x="31551" y="675"/>
                    </a:lnTo>
                    <a:cubicBezTo>
                      <a:pt x="31163" y="437"/>
                      <a:pt x="30770" y="213"/>
                      <a:pt x="303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56800" y="2308450"/>
                <a:ext cx="813925" cy="813925"/>
              </a:xfrm>
              <a:custGeom>
                <a:avLst/>
                <a:gdLst/>
                <a:ahLst/>
                <a:cxnLst/>
                <a:rect l="l" t="t" r="r" b="b"/>
                <a:pathLst>
                  <a:path w="32557" h="32557" extrusionOk="0">
                    <a:moveTo>
                      <a:pt x="31547" y="1"/>
                    </a:moveTo>
                    <a:lnTo>
                      <a:pt x="0" y="31549"/>
                    </a:lnTo>
                    <a:cubicBezTo>
                      <a:pt x="270" y="31890"/>
                      <a:pt x="552" y="32227"/>
                      <a:pt x="846" y="32556"/>
                    </a:cubicBezTo>
                    <a:lnTo>
                      <a:pt x="32556" y="848"/>
                    </a:lnTo>
                    <a:cubicBezTo>
                      <a:pt x="32226" y="554"/>
                      <a:pt x="31890" y="272"/>
                      <a:pt x="315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424825" y="2376525"/>
                <a:ext cx="813925" cy="813925"/>
              </a:xfrm>
              <a:custGeom>
                <a:avLst/>
                <a:gdLst/>
                <a:ahLst/>
                <a:cxnLst/>
                <a:rect l="l" t="t" r="r" b="b"/>
                <a:pathLst>
                  <a:path w="32557" h="32557" extrusionOk="0">
                    <a:moveTo>
                      <a:pt x="31711" y="1"/>
                    </a:moveTo>
                    <a:lnTo>
                      <a:pt x="1" y="31709"/>
                    </a:lnTo>
                    <a:cubicBezTo>
                      <a:pt x="331" y="32003"/>
                      <a:pt x="667" y="32286"/>
                      <a:pt x="1010" y="32556"/>
                    </a:cubicBezTo>
                    <a:lnTo>
                      <a:pt x="32557" y="1010"/>
                    </a:lnTo>
                    <a:cubicBezTo>
                      <a:pt x="32287" y="667"/>
                      <a:pt x="32005" y="330"/>
                      <a:pt x="317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505350" y="2457000"/>
                <a:ext cx="788775" cy="788875"/>
              </a:xfrm>
              <a:custGeom>
                <a:avLst/>
                <a:gdLst/>
                <a:ahLst/>
                <a:cxnLst/>
                <a:rect l="l" t="t" r="r" b="b"/>
                <a:pathLst>
                  <a:path w="31551" h="31555" extrusionOk="0">
                    <a:moveTo>
                      <a:pt x="30878" y="1"/>
                    </a:moveTo>
                    <a:lnTo>
                      <a:pt x="0" y="30879"/>
                    </a:lnTo>
                    <a:cubicBezTo>
                      <a:pt x="388" y="31116"/>
                      <a:pt x="782" y="31340"/>
                      <a:pt x="1181" y="31554"/>
                    </a:cubicBezTo>
                    <a:lnTo>
                      <a:pt x="31551" y="1182"/>
                    </a:lnTo>
                    <a:cubicBezTo>
                      <a:pt x="31340" y="783"/>
                      <a:pt x="31116" y="389"/>
                      <a:pt x="308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599500" y="2551175"/>
                <a:ext cx="735550" cy="735550"/>
              </a:xfrm>
              <a:custGeom>
                <a:avLst/>
                <a:gdLst/>
                <a:ahLst/>
                <a:cxnLst/>
                <a:rect l="l" t="t" r="r" b="b"/>
                <a:pathLst>
                  <a:path w="29422" h="29422" extrusionOk="0">
                    <a:moveTo>
                      <a:pt x="28952" y="1"/>
                    </a:moveTo>
                    <a:lnTo>
                      <a:pt x="0" y="28953"/>
                    </a:lnTo>
                    <a:cubicBezTo>
                      <a:pt x="457" y="29125"/>
                      <a:pt x="919" y="29282"/>
                      <a:pt x="1385" y="29422"/>
                    </a:cubicBezTo>
                    <a:lnTo>
                      <a:pt x="29421" y="1386"/>
                    </a:lnTo>
                    <a:cubicBezTo>
                      <a:pt x="29281" y="920"/>
                      <a:pt x="29124" y="458"/>
                      <a:pt x="289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10450" y="2662150"/>
                <a:ext cx="647000" cy="646975"/>
              </a:xfrm>
              <a:custGeom>
                <a:avLst/>
                <a:gdLst/>
                <a:ahLst/>
                <a:cxnLst/>
                <a:rect l="l" t="t" r="r" b="b"/>
                <a:pathLst>
                  <a:path w="25880" h="25879" extrusionOk="0">
                    <a:moveTo>
                      <a:pt x="25682" y="1"/>
                    </a:moveTo>
                    <a:lnTo>
                      <a:pt x="1" y="25681"/>
                    </a:lnTo>
                    <a:cubicBezTo>
                      <a:pt x="552" y="25767"/>
                      <a:pt x="1104" y="25833"/>
                      <a:pt x="1659" y="25879"/>
                    </a:cubicBezTo>
                    <a:lnTo>
                      <a:pt x="25879" y="1659"/>
                    </a:lnTo>
                    <a:cubicBezTo>
                      <a:pt x="25834" y="1104"/>
                      <a:pt x="25768" y="551"/>
                      <a:pt x="256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45925" y="2797575"/>
                <a:ext cx="511350" cy="511350"/>
              </a:xfrm>
              <a:custGeom>
                <a:avLst/>
                <a:gdLst/>
                <a:ahLst/>
                <a:cxnLst/>
                <a:rect l="l" t="t" r="r" b="b"/>
                <a:pathLst>
                  <a:path w="20454" h="20454" extrusionOk="0">
                    <a:moveTo>
                      <a:pt x="20453" y="1"/>
                    </a:moveTo>
                    <a:lnTo>
                      <a:pt x="1" y="20453"/>
                    </a:lnTo>
                    <a:cubicBezTo>
                      <a:pt x="718" y="20391"/>
                      <a:pt x="1431" y="20297"/>
                      <a:pt x="2142" y="20167"/>
                    </a:cubicBezTo>
                    <a:lnTo>
                      <a:pt x="20165" y="2142"/>
                    </a:lnTo>
                    <a:cubicBezTo>
                      <a:pt x="20295" y="1433"/>
                      <a:pt x="20391" y="720"/>
                      <a:pt x="204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037700" y="2989400"/>
                <a:ext cx="267950" cy="267900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10716" extrusionOk="0">
                    <a:moveTo>
                      <a:pt x="10717" y="1"/>
                    </a:moveTo>
                    <a:lnTo>
                      <a:pt x="1" y="10715"/>
                    </a:lnTo>
                    <a:cubicBezTo>
                      <a:pt x="4703" y="8488"/>
                      <a:pt x="8489" y="4703"/>
                      <a:pt x="107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" name="Google Shape;38;p2"/>
            <p:cNvGrpSpPr/>
            <p:nvPr/>
          </p:nvGrpSpPr>
          <p:grpSpPr>
            <a:xfrm>
              <a:off x="6285323" y="4469069"/>
              <a:ext cx="2451519" cy="674824"/>
              <a:chOff x="4493500" y="4121075"/>
              <a:chExt cx="1801925" cy="495975"/>
            </a:xfrm>
          </p:grpSpPr>
          <p:sp>
            <p:nvSpPr>
              <p:cNvPr id="39" name="Google Shape;39;p2"/>
              <p:cNvSpPr/>
              <p:nvPr/>
            </p:nvSpPr>
            <p:spPr>
              <a:xfrm>
                <a:off x="4493500" y="4121075"/>
                <a:ext cx="993175" cy="495975"/>
              </a:xfrm>
              <a:custGeom>
                <a:avLst/>
                <a:gdLst/>
                <a:ahLst/>
                <a:cxnLst/>
                <a:rect l="l" t="t" r="r" b="b"/>
                <a:pathLst>
                  <a:path w="39727" h="19839" extrusionOk="0">
                    <a:moveTo>
                      <a:pt x="19789" y="0"/>
                    </a:moveTo>
                    <a:lnTo>
                      <a:pt x="0" y="19839"/>
                    </a:lnTo>
                    <a:lnTo>
                      <a:pt x="39727" y="19839"/>
                    </a:lnTo>
                    <a:lnTo>
                      <a:pt x="1978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5310950" y="4121075"/>
                <a:ext cx="984475" cy="495975"/>
              </a:xfrm>
              <a:custGeom>
                <a:avLst/>
                <a:gdLst/>
                <a:ahLst/>
                <a:cxnLst/>
                <a:rect l="l" t="t" r="r" b="b"/>
                <a:pathLst>
                  <a:path w="39379" h="19839" extrusionOk="0">
                    <a:moveTo>
                      <a:pt x="19789" y="0"/>
                    </a:moveTo>
                    <a:lnTo>
                      <a:pt x="1" y="19839"/>
                    </a:lnTo>
                    <a:lnTo>
                      <a:pt x="39378" y="19839"/>
                    </a:lnTo>
                    <a:lnTo>
                      <a:pt x="1978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" name="Google Shape;41;p2"/>
            <p:cNvSpPr/>
            <p:nvPr/>
          </p:nvSpPr>
          <p:spPr>
            <a:xfrm>
              <a:off x="7623800" y="1791800"/>
              <a:ext cx="467100" cy="467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515950" y="4488400"/>
              <a:ext cx="383400" cy="383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958650" y="3056500"/>
              <a:ext cx="778200" cy="77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2"/>
          <p:cNvSpPr txBox="1">
            <a:spLocks noGrp="1"/>
          </p:cNvSpPr>
          <p:nvPr>
            <p:ph type="ctrTitle"/>
          </p:nvPr>
        </p:nvSpPr>
        <p:spPr>
          <a:xfrm>
            <a:off x="1299225" y="1248775"/>
            <a:ext cx="6545400" cy="22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2"/>
          <p:cNvSpPr txBox="1">
            <a:spLocks noGrp="1"/>
          </p:cNvSpPr>
          <p:nvPr>
            <p:ph type="subTitle" idx="1"/>
          </p:nvPr>
        </p:nvSpPr>
        <p:spPr>
          <a:xfrm>
            <a:off x="1688300" y="3628650"/>
            <a:ext cx="5767500" cy="439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7072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/>
          <p:nvPr/>
        </p:nvSpPr>
        <p:spPr>
          <a:xfrm>
            <a:off x="7296900" y="-2997125"/>
            <a:ext cx="4308900" cy="4308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-3146425" y="2959400"/>
            <a:ext cx="3706800" cy="3706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4"/>
          <p:cNvGrpSpPr/>
          <p:nvPr/>
        </p:nvGrpSpPr>
        <p:grpSpPr>
          <a:xfrm rot="5400000">
            <a:off x="7734325" y="-898119"/>
            <a:ext cx="1846439" cy="1846439"/>
            <a:chOff x="238125" y="2189800"/>
            <a:chExt cx="1119325" cy="1119325"/>
          </a:xfrm>
        </p:grpSpPr>
        <p:sp>
          <p:nvSpPr>
            <p:cNvPr id="109" name="Google Shape;109;p4"/>
            <p:cNvSpPr/>
            <p:nvPr/>
          </p:nvSpPr>
          <p:spPr>
            <a:xfrm>
              <a:off x="289900" y="2241600"/>
              <a:ext cx="267950" cy="267950"/>
            </a:xfrm>
            <a:custGeom>
              <a:avLst/>
              <a:gdLst/>
              <a:ahLst/>
              <a:cxnLst/>
              <a:rect l="l" t="t" r="r" b="b"/>
              <a:pathLst>
                <a:path w="10718" h="10718" extrusionOk="0">
                  <a:moveTo>
                    <a:pt x="10717" y="1"/>
                  </a:moveTo>
                  <a:lnTo>
                    <a:pt x="10717" y="1"/>
                  </a:lnTo>
                  <a:cubicBezTo>
                    <a:pt x="8382" y="1104"/>
                    <a:pt x="6257" y="2604"/>
                    <a:pt x="4431" y="4431"/>
                  </a:cubicBezTo>
                  <a:cubicBezTo>
                    <a:pt x="2604" y="6255"/>
                    <a:pt x="1106" y="8382"/>
                    <a:pt x="1" y="10717"/>
                  </a:cubicBezTo>
                  <a:lnTo>
                    <a:pt x="1071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38275" y="2189975"/>
              <a:ext cx="511350" cy="511375"/>
            </a:xfrm>
            <a:custGeom>
              <a:avLst/>
              <a:gdLst/>
              <a:ahLst/>
              <a:cxnLst/>
              <a:rect l="l" t="t" r="r" b="b"/>
              <a:pathLst>
                <a:path w="20454" h="20455" extrusionOk="0">
                  <a:moveTo>
                    <a:pt x="20453" y="1"/>
                  </a:moveTo>
                  <a:lnTo>
                    <a:pt x="20453" y="1"/>
                  </a:lnTo>
                  <a:cubicBezTo>
                    <a:pt x="19736" y="63"/>
                    <a:pt x="19023" y="158"/>
                    <a:pt x="18312" y="287"/>
                  </a:cubicBezTo>
                  <a:lnTo>
                    <a:pt x="289" y="18312"/>
                  </a:lnTo>
                  <a:cubicBezTo>
                    <a:pt x="159" y="19023"/>
                    <a:pt x="63" y="19736"/>
                    <a:pt x="1" y="20455"/>
                  </a:cubicBezTo>
                  <a:lnTo>
                    <a:pt x="20453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238125" y="2189800"/>
              <a:ext cx="646975" cy="646950"/>
            </a:xfrm>
            <a:custGeom>
              <a:avLst/>
              <a:gdLst/>
              <a:ahLst/>
              <a:cxnLst/>
              <a:rect l="l" t="t" r="r" b="b"/>
              <a:pathLst>
                <a:path w="25879" h="25878" extrusionOk="0">
                  <a:moveTo>
                    <a:pt x="24220" y="1"/>
                  </a:moveTo>
                  <a:lnTo>
                    <a:pt x="0" y="24221"/>
                  </a:lnTo>
                  <a:cubicBezTo>
                    <a:pt x="46" y="24774"/>
                    <a:pt x="111" y="25327"/>
                    <a:pt x="197" y="25877"/>
                  </a:cubicBezTo>
                  <a:lnTo>
                    <a:pt x="25878" y="197"/>
                  </a:lnTo>
                  <a:cubicBezTo>
                    <a:pt x="25328" y="111"/>
                    <a:pt x="24775" y="45"/>
                    <a:pt x="2422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60500" y="2212175"/>
              <a:ext cx="735575" cy="735575"/>
            </a:xfrm>
            <a:custGeom>
              <a:avLst/>
              <a:gdLst/>
              <a:ahLst/>
              <a:cxnLst/>
              <a:rect l="l" t="t" r="r" b="b"/>
              <a:pathLst>
                <a:path w="29423" h="29423" extrusionOk="0">
                  <a:moveTo>
                    <a:pt x="28037" y="0"/>
                  </a:moveTo>
                  <a:lnTo>
                    <a:pt x="1" y="28036"/>
                  </a:lnTo>
                  <a:cubicBezTo>
                    <a:pt x="143" y="28502"/>
                    <a:pt x="298" y="28964"/>
                    <a:pt x="470" y="29423"/>
                  </a:cubicBezTo>
                  <a:lnTo>
                    <a:pt x="29422" y="471"/>
                  </a:lnTo>
                  <a:cubicBezTo>
                    <a:pt x="28965" y="299"/>
                    <a:pt x="28503" y="142"/>
                    <a:pt x="2803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301425" y="2253075"/>
              <a:ext cx="788775" cy="788825"/>
            </a:xfrm>
            <a:custGeom>
              <a:avLst/>
              <a:gdLst/>
              <a:ahLst/>
              <a:cxnLst/>
              <a:rect l="l" t="t" r="r" b="b"/>
              <a:pathLst>
                <a:path w="31551" h="31553" extrusionOk="0">
                  <a:moveTo>
                    <a:pt x="30370" y="1"/>
                  </a:moveTo>
                  <a:lnTo>
                    <a:pt x="0" y="30371"/>
                  </a:lnTo>
                  <a:cubicBezTo>
                    <a:pt x="211" y="30770"/>
                    <a:pt x="436" y="31164"/>
                    <a:pt x="675" y="31552"/>
                  </a:cubicBezTo>
                  <a:lnTo>
                    <a:pt x="31551" y="675"/>
                  </a:lnTo>
                  <a:cubicBezTo>
                    <a:pt x="31163" y="437"/>
                    <a:pt x="30770" y="213"/>
                    <a:pt x="3037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356800" y="2308450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547" y="1"/>
                  </a:moveTo>
                  <a:lnTo>
                    <a:pt x="0" y="31549"/>
                  </a:lnTo>
                  <a:cubicBezTo>
                    <a:pt x="270" y="31890"/>
                    <a:pt x="552" y="32227"/>
                    <a:pt x="846" y="32556"/>
                  </a:cubicBezTo>
                  <a:lnTo>
                    <a:pt x="32556" y="848"/>
                  </a:lnTo>
                  <a:cubicBezTo>
                    <a:pt x="32226" y="554"/>
                    <a:pt x="31890" y="272"/>
                    <a:pt x="3154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424825" y="2376525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711" y="1"/>
                  </a:moveTo>
                  <a:lnTo>
                    <a:pt x="1" y="31709"/>
                  </a:lnTo>
                  <a:cubicBezTo>
                    <a:pt x="331" y="32003"/>
                    <a:pt x="667" y="32286"/>
                    <a:pt x="1010" y="32556"/>
                  </a:cubicBezTo>
                  <a:lnTo>
                    <a:pt x="32557" y="1010"/>
                  </a:lnTo>
                  <a:cubicBezTo>
                    <a:pt x="32287" y="667"/>
                    <a:pt x="32005" y="330"/>
                    <a:pt x="3171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05350" y="2457000"/>
              <a:ext cx="788775" cy="788875"/>
            </a:xfrm>
            <a:custGeom>
              <a:avLst/>
              <a:gdLst/>
              <a:ahLst/>
              <a:cxnLst/>
              <a:rect l="l" t="t" r="r" b="b"/>
              <a:pathLst>
                <a:path w="31551" h="31555" extrusionOk="0">
                  <a:moveTo>
                    <a:pt x="30878" y="1"/>
                  </a:moveTo>
                  <a:lnTo>
                    <a:pt x="0" y="30879"/>
                  </a:lnTo>
                  <a:cubicBezTo>
                    <a:pt x="388" y="31116"/>
                    <a:pt x="782" y="31340"/>
                    <a:pt x="1181" y="31554"/>
                  </a:cubicBezTo>
                  <a:lnTo>
                    <a:pt x="31551" y="1182"/>
                  </a:lnTo>
                  <a:cubicBezTo>
                    <a:pt x="31340" y="783"/>
                    <a:pt x="31116" y="389"/>
                    <a:pt x="308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99500" y="2551175"/>
              <a:ext cx="735550" cy="735550"/>
            </a:xfrm>
            <a:custGeom>
              <a:avLst/>
              <a:gdLst/>
              <a:ahLst/>
              <a:cxnLst/>
              <a:rect l="l" t="t" r="r" b="b"/>
              <a:pathLst>
                <a:path w="29422" h="29422" extrusionOk="0">
                  <a:moveTo>
                    <a:pt x="28952" y="1"/>
                  </a:moveTo>
                  <a:lnTo>
                    <a:pt x="0" y="28953"/>
                  </a:lnTo>
                  <a:cubicBezTo>
                    <a:pt x="457" y="29125"/>
                    <a:pt x="919" y="29282"/>
                    <a:pt x="1385" y="29422"/>
                  </a:cubicBezTo>
                  <a:lnTo>
                    <a:pt x="29421" y="1386"/>
                  </a:lnTo>
                  <a:cubicBezTo>
                    <a:pt x="29281" y="920"/>
                    <a:pt x="29124" y="458"/>
                    <a:pt x="28952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710450" y="2662150"/>
              <a:ext cx="647000" cy="646975"/>
            </a:xfrm>
            <a:custGeom>
              <a:avLst/>
              <a:gdLst/>
              <a:ahLst/>
              <a:cxnLst/>
              <a:rect l="l" t="t" r="r" b="b"/>
              <a:pathLst>
                <a:path w="25880" h="25879" extrusionOk="0">
                  <a:moveTo>
                    <a:pt x="25682" y="1"/>
                  </a:moveTo>
                  <a:lnTo>
                    <a:pt x="1" y="25681"/>
                  </a:lnTo>
                  <a:cubicBezTo>
                    <a:pt x="552" y="25767"/>
                    <a:pt x="1104" y="25833"/>
                    <a:pt x="1659" y="25879"/>
                  </a:cubicBezTo>
                  <a:lnTo>
                    <a:pt x="25879" y="1659"/>
                  </a:lnTo>
                  <a:cubicBezTo>
                    <a:pt x="25834" y="1104"/>
                    <a:pt x="25768" y="551"/>
                    <a:pt x="25682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45925" y="2797575"/>
              <a:ext cx="511350" cy="511350"/>
            </a:xfrm>
            <a:custGeom>
              <a:avLst/>
              <a:gdLst/>
              <a:ahLst/>
              <a:cxnLst/>
              <a:rect l="l" t="t" r="r" b="b"/>
              <a:pathLst>
                <a:path w="20454" h="20454" extrusionOk="0">
                  <a:moveTo>
                    <a:pt x="20453" y="1"/>
                  </a:moveTo>
                  <a:lnTo>
                    <a:pt x="1" y="20453"/>
                  </a:lnTo>
                  <a:cubicBezTo>
                    <a:pt x="718" y="20391"/>
                    <a:pt x="1431" y="20297"/>
                    <a:pt x="2142" y="20167"/>
                  </a:cubicBezTo>
                  <a:lnTo>
                    <a:pt x="20165" y="2142"/>
                  </a:lnTo>
                  <a:cubicBezTo>
                    <a:pt x="20295" y="1433"/>
                    <a:pt x="20391" y="720"/>
                    <a:pt x="2045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037700" y="2989400"/>
              <a:ext cx="267950" cy="267900"/>
            </a:xfrm>
            <a:custGeom>
              <a:avLst/>
              <a:gdLst/>
              <a:ahLst/>
              <a:cxnLst/>
              <a:rect l="l" t="t" r="r" b="b"/>
              <a:pathLst>
                <a:path w="10718" h="10716" extrusionOk="0">
                  <a:moveTo>
                    <a:pt x="10717" y="1"/>
                  </a:moveTo>
                  <a:lnTo>
                    <a:pt x="1" y="10715"/>
                  </a:lnTo>
                  <a:cubicBezTo>
                    <a:pt x="4703" y="8488"/>
                    <a:pt x="8489" y="4703"/>
                    <a:pt x="107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4"/>
          <p:cNvGrpSpPr/>
          <p:nvPr/>
        </p:nvGrpSpPr>
        <p:grpSpPr>
          <a:xfrm rot="5400000">
            <a:off x="-242036" y="3454053"/>
            <a:ext cx="876096" cy="876096"/>
            <a:chOff x="238125" y="2189800"/>
            <a:chExt cx="1119325" cy="1119325"/>
          </a:xfrm>
        </p:grpSpPr>
        <p:sp>
          <p:nvSpPr>
            <p:cNvPr id="122" name="Google Shape;122;p4"/>
            <p:cNvSpPr/>
            <p:nvPr/>
          </p:nvSpPr>
          <p:spPr>
            <a:xfrm>
              <a:off x="289900" y="2241600"/>
              <a:ext cx="267950" cy="267950"/>
            </a:xfrm>
            <a:custGeom>
              <a:avLst/>
              <a:gdLst/>
              <a:ahLst/>
              <a:cxnLst/>
              <a:rect l="l" t="t" r="r" b="b"/>
              <a:pathLst>
                <a:path w="10718" h="10718" extrusionOk="0">
                  <a:moveTo>
                    <a:pt x="10717" y="1"/>
                  </a:moveTo>
                  <a:lnTo>
                    <a:pt x="10717" y="1"/>
                  </a:lnTo>
                  <a:cubicBezTo>
                    <a:pt x="8382" y="1104"/>
                    <a:pt x="6257" y="2604"/>
                    <a:pt x="4431" y="4431"/>
                  </a:cubicBezTo>
                  <a:cubicBezTo>
                    <a:pt x="2604" y="6255"/>
                    <a:pt x="1106" y="8382"/>
                    <a:pt x="1" y="10717"/>
                  </a:cubicBezTo>
                  <a:lnTo>
                    <a:pt x="1071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238275" y="2189975"/>
              <a:ext cx="511350" cy="511375"/>
            </a:xfrm>
            <a:custGeom>
              <a:avLst/>
              <a:gdLst/>
              <a:ahLst/>
              <a:cxnLst/>
              <a:rect l="l" t="t" r="r" b="b"/>
              <a:pathLst>
                <a:path w="20454" h="20455" extrusionOk="0">
                  <a:moveTo>
                    <a:pt x="20453" y="1"/>
                  </a:moveTo>
                  <a:lnTo>
                    <a:pt x="20453" y="1"/>
                  </a:lnTo>
                  <a:cubicBezTo>
                    <a:pt x="19736" y="63"/>
                    <a:pt x="19023" y="158"/>
                    <a:pt x="18312" y="287"/>
                  </a:cubicBezTo>
                  <a:lnTo>
                    <a:pt x="289" y="18312"/>
                  </a:lnTo>
                  <a:cubicBezTo>
                    <a:pt x="159" y="19023"/>
                    <a:pt x="63" y="19736"/>
                    <a:pt x="1" y="20455"/>
                  </a:cubicBezTo>
                  <a:lnTo>
                    <a:pt x="2045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38125" y="2189800"/>
              <a:ext cx="646975" cy="646950"/>
            </a:xfrm>
            <a:custGeom>
              <a:avLst/>
              <a:gdLst/>
              <a:ahLst/>
              <a:cxnLst/>
              <a:rect l="l" t="t" r="r" b="b"/>
              <a:pathLst>
                <a:path w="25879" h="25878" extrusionOk="0">
                  <a:moveTo>
                    <a:pt x="24220" y="1"/>
                  </a:moveTo>
                  <a:lnTo>
                    <a:pt x="0" y="24221"/>
                  </a:lnTo>
                  <a:cubicBezTo>
                    <a:pt x="46" y="24774"/>
                    <a:pt x="111" y="25327"/>
                    <a:pt x="197" y="25877"/>
                  </a:cubicBezTo>
                  <a:lnTo>
                    <a:pt x="25878" y="197"/>
                  </a:lnTo>
                  <a:cubicBezTo>
                    <a:pt x="25328" y="111"/>
                    <a:pt x="24775" y="45"/>
                    <a:pt x="242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260500" y="2212175"/>
              <a:ext cx="735575" cy="735575"/>
            </a:xfrm>
            <a:custGeom>
              <a:avLst/>
              <a:gdLst/>
              <a:ahLst/>
              <a:cxnLst/>
              <a:rect l="l" t="t" r="r" b="b"/>
              <a:pathLst>
                <a:path w="29423" h="29423" extrusionOk="0">
                  <a:moveTo>
                    <a:pt x="28037" y="0"/>
                  </a:moveTo>
                  <a:lnTo>
                    <a:pt x="1" y="28036"/>
                  </a:lnTo>
                  <a:cubicBezTo>
                    <a:pt x="143" y="28502"/>
                    <a:pt x="298" y="28964"/>
                    <a:pt x="470" y="29423"/>
                  </a:cubicBezTo>
                  <a:lnTo>
                    <a:pt x="29422" y="471"/>
                  </a:lnTo>
                  <a:cubicBezTo>
                    <a:pt x="28965" y="299"/>
                    <a:pt x="28503" y="142"/>
                    <a:pt x="2803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301425" y="2253075"/>
              <a:ext cx="788775" cy="788825"/>
            </a:xfrm>
            <a:custGeom>
              <a:avLst/>
              <a:gdLst/>
              <a:ahLst/>
              <a:cxnLst/>
              <a:rect l="l" t="t" r="r" b="b"/>
              <a:pathLst>
                <a:path w="31551" h="31553" extrusionOk="0">
                  <a:moveTo>
                    <a:pt x="30370" y="1"/>
                  </a:moveTo>
                  <a:lnTo>
                    <a:pt x="0" y="30371"/>
                  </a:lnTo>
                  <a:cubicBezTo>
                    <a:pt x="211" y="30770"/>
                    <a:pt x="436" y="31164"/>
                    <a:pt x="675" y="31552"/>
                  </a:cubicBezTo>
                  <a:lnTo>
                    <a:pt x="31551" y="675"/>
                  </a:lnTo>
                  <a:cubicBezTo>
                    <a:pt x="31163" y="437"/>
                    <a:pt x="30770" y="213"/>
                    <a:pt x="303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356800" y="2308450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547" y="1"/>
                  </a:moveTo>
                  <a:lnTo>
                    <a:pt x="0" y="31549"/>
                  </a:lnTo>
                  <a:cubicBezTo>
                    <a:pt x="270" y="31890"/>
                    <a:pt x="552" y="32227"/>
                    <a:pt x="846" y="32556"/>
                  </a:cubicBezTo>
                  <a:lnTo>
                    <a:pt x="32556" y="848"/>
                  </a:lnTo>
                  <a:cubicBezTo>
                    <a:pt x="32226" y="554"/>
                    <a:pt x="31890" y="272"/>
                    <a:pt x="315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424825" y="2376525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711" y="1"/>
                  </a:moveTo>
                  <a:lnTo>
                    <a:pt x="1" y="31709"/>
                  </a:lnTo>
                  <a:cubicBezTo>
                    <a:pt x="331" y="32003"/>
                    <a:pt x="667" y="32286"/>
                    <a:pt x="1010" y="32556"/>
                  </a:cubicBezTo>
                  <a:lnTo>
                    <a:pt x="32557" y="1010"/>
                  </a:lnTo>
                  <a:cubicBezTo>
                    <a:pt x="32287" y="667"/>
                    <a:pt x="32005" y="330"/>
                    <a:pt x="3171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505350" y="2457000"/>
              <a:ext cx="788775" cy="788875"/>
            </a:xfrm>
            <a:custGeom>
              <a:avLst/>
              <a:gdLst/>
              <a:ahLst/>
              <a:cxnLst/>
              <a:rect l="l" t="t" r="r" b="b"/>
              <a:pathLst>
                <a:path w="31551" h="31555" extrusionOk="0">
                  <a:moveTo>
                    <a:pt x="30878" y="1"/>
                  </a:moveTo>
                  <a:lnTo>
                    <a:pt x="0" y="30879"/>
                  </a:lnTo>
                  <a:cubicBezTo>
                    <a:pt x="388" y="31116"/>
                    <a:pt x="782" y="31340"/>
                    <a:pt x="1181" y="31554"/>
                  </a:cubicBezTo>
                  <a:lnTo>
                    <a:pt x="31551" y="1182"/>
                  </a:lnTo>
                  <a:cubicBezTo>
                    <a:pt x="31340" y="783"/>
                    <a:pt x="31116" y="389"/>
                    <a:pt x="308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599500" y="2551175"/>
              <a:ext cx="735550" cy="735550"/>
            </a:xfrm>
            <a:custGeom>
              <a:avLst/>
              <a:gdLst/>
              <a:ahLst/>
              <a:cxnLst/>
              <a:rect l="l" t="t" r="r" b="b"/>
              <a:pathLst>
                <a:path w="29422" h="29422" extrusionOk="0">
                  <a:moveTo>
                    <a:pt x="28952" y="1"/>
                  </a:moveTo>
                  <a:lnTo>
                    <a:pt x="0" y="28953"/>
                  </a:lnTo>
                  <a:cubicBezTo>
                    <a:pt x="457" y="29125"/>
                    <a:pt x="919" y="29282"/>
                    <a:pt x="1385" y="29422"/>
                  </a:cubicBezTo>
                  <a:lnTo>
                    <a:pt x="29421" y="1386"/>
                  </a:lnTo>
                  <a:cubicBezTo>
                    <a:pt x="29281" y="920"/>
                    <a:pt x="29124" y="458"/>
                    <a:pt x="2895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710450" y="2662150"/>
              <a:ext cx="647000" cy="646975"/>
            </a:xfrm>
            <a:custGeom>
              <a:avLst/>
              <a:gdLst/>
              <a:ahLst/>
              <a:cxnLst/>
              <a:rect l="l" t="t" r="r" b="b"/>
              <a:pathLst>
                <a:path w="25880" h="25879" extrusionOk="0">
                  <a:moveTo>
                    <a:pt x="25682" y="1"/>
                  </a:moveTo>
                  <a:lnTo>
                    <a:pt x="1" y="25681"/>
                  </a:lnTo>
                  <a:cubicBezTo>
                    <a:pt x="552" y="25767"/>
                    <a:pt x="1104" y="25833"/>
                    <a:pt x="1659" y="25879"/>
                  </a:cubicBezTo>
                  <a:lnTo>
                    <a:pt x="25879" y="1659"/>
                  </a:lnTo>
                  <a:cubicBezTo>
                    <a:pt x="25834" y="1104"/>
                    <a:pt x="25768" y="551"/>
                    <a:pt x="256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845925" y="2797575"/>
              <a:ext cx="511350" cy="511350"/>
            </a:xfrm>
            <a:custGeom>
              <a:avLst/>
              <a:gdLst/>
              <a:ahLst/>
              <a:cxnLst/>
              <a:rect l="l" t="t" r="r" b="b"/>
              <a:pathLst>
                <a:path w="20454" h="20454" extrusionOk="0">
                  <a:moveTo>
                    <a:pt x="20453" y="1"/>
                  </a:moveTo>
                  <a:lnTo>
                    <a:pt x="1" y="20453"/>
                  </a:lnTo>
                  <a:cubicBezTo>
                    <a:pt x="718" y="20391"/>
                    <a:pt x="1431" y="20297"/>
                    <a:pt x="2142" y="20167"/>
                  </a:cubicBezTo>
                  <a:lnTo>
                    <a:pt x="20165" y="2142"/>
                  </a:lnTo>
                  <a:cubicBezTo>
                    <a:pt x="20295" y="1433"/>
                    <a:pt x="20391" y="720"/>
                    <a:pt x="2045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037700" y="2989400"/>
              <a:ext cx="267950" cy="267900"/>
            </a:xfrm>
            <a:custGeom>
              <a:avLst/>
              <a:gdLst/>
              <a:ahLst/>
              <a:cxnLst/>
              <a:rect l="l" t="t" r="r" b="b"/>
              <a:pathLst>
                <a:path w="10718" h="10716" extrusionOk="0">
                  <a:moveTo>
                    <a:pt x="10717" y="1"/>
                  </a:moveTo>
                  <a:lnTo>
                    <a:pt x="1" y="10715"/>
                  </a:lnTo>
                  <a:cubicBezTo>
                    <a:pt x="4703" y="8488"/>
                    <a:pt x="8489" y="4703"/>
                    <a:pt x="1071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4;p4"/>
          <p:cNvGrpSpPr/>
          <p:nvPr/>
        </p:nvGrpSpPr>
        <p:grpSpPr>
          <a:xfrm>
            <a:off x="8742041" y="4120338"/>
            <a:ext cx="205865" cy="205370"/>
            <a:chOff x="3510300" y="2634425"/>
            <a:chExt cx="576975" cy="575750"/>
          </a:xfrm>
        </p:grpSpPr>
        <p:sp>
          <p:nvSpPr>
            <p:cNvPr id="135" name="Google Shape;135;p4"/>
            <p:cNvSpPr/>
            <p:nvPr/>
          </p:nvSpPr>
          <p:spPr>
            <a:xfrm>
              <a:off x="3743325" y="2634425"/>
              <a:ext cx="110925" cy="575750"/>
            </a:xfrm>
            <a:custGeom>
              <a:avLst/>
              <a:gdLst/>
              <a:ahLst/>
              <a:cxnLst/>
              <a:rect l="l" t="t" r="r" b="b"/>
              <a:pathLst>
                <a:path w="4437" h="23030" extrusionOk="0">
                  <a:moveTo>
                    <a:pt x="2193" y="1"/>
                  </a:moveTo>
                  <a:cubicBezTo>
                    <a:pt x="997" y="1"/>
                    <a:pt x="0" y="998"/>
                    <a:pt x="0" y="2194"/>
                  </a:cubicBezTo>
                  <a:lnTo>
                    <a:pt x="0" y="20786"/>
                  </a:lnTo>
                  <a:cubicBezTo>
                    <a:pt x="0" y="22032"/>
                    <a:pt x="997" y="23029"/>
                    <a:pt x="2193" y="23029"/>
                  </a:cubicBezTo>
                  <a:cubicBezTo>
                    <a:pt x="3440" y="23029"/>
                    <a:pt x="4437" y="22032"/>
                    <a:pt x="4437" y="20786"/>
                  </a:cubicBezTo>
                  <a:lnTo>
                    <a:pt x="4437" y="2194"/>
                  </a:lnTo>
                  <a:cubicBezTo>
                    <a:pt x="4437" y="998"/>
                    <a:pt x="3440" y="1"/>
                    <a:pt x="2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510300" y="2866200"/>
              <a:ext cx="576975" cy="112175"/>
            </a:xfrm>
            <a:custGeom>
              <a:avLst/>
              <a:gdLst/>
              <a:ahLst/>
              <a:cxnLst/>
              <a:rect l="l" t="t" r="r" b="b"/>
              <a:pathLst>
                <a:path w="23079" h="4487" extrusionOk="0">
                  <a:moveTo>
                    <a:pt x="2243" y="1"/>
                  </a:moveTo>
                  <a:cubicBezTo>
                    <a:pt x="997" y="1"/>
                    <a:pt x="0" y="998"/>
                    <a:pt x="0" y="2244"/>
                  </a:cubicBezTo>
                  <a:cubicBezTo>
                    <a:pt x="0" y="3440"/>
                    <a:pt x="997" y="4437"/>
                    <a:pt x="2243" y="4487"/>
                  </a:cubicBezTo>
                  <a:lnTo>
                    <a:pt x="20836" y="4487"/>
                  </a:lnTo>
                  <a:cubicBezTo>
                    <a:pt x="22082" y="4437"/>
                    <a:pt x="23079" y="3440"/>
                    <a:pt x="23079" y="2244"/>
                  </a:cubicBezTo>
                  <a:cubicBezTo>
                    <a:pt x="23029" y="998"/>
                    <a:pt x="22032" y="1"/>
                    <a:pt x="20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37;p4"/>
          <p:cNvGrpSpPr/>
          <p:nvPr/>
        </p:nvGrpSpPr>
        <p:grpSpPr>
          <a:xfrm>
            <a:off x="8509948" y="4531458"/>
            <a:ext cx="411325" cy="410337"/>
            <a:chOff x="3510300" y="2634425"/>
            <a:chExt cx="576975" cy="575750"/>
          </a:xfrm>
        </p:grpSpPr>
        <p:sp>
          <p:nvSpPr>
            <p:cNvPr id="138" name="Google Shape;138;p4"/>
            <p:cNvSpPr/>
            <p:nvPr/>
          </p:nvSpPr>
          <p:spPr>
            <a:xfrm>
              <a:off x="3743325" y="2634425"/>
              <a:ext cx="110925" cy="575750"/>
            </a:xfrm>
            <a:custGeom>
              <a:avLst/>
              <a:gdLst/>
              <a:ahLst/>
              <a:cxnLst/>
              <a:rect l="l" t="t" r="r" b="b"/>
              <a:pathLst>
                <a:path w="4437" h="23030" extrusionOk="0">
                  <a:moveTo>
                    <a:pt x="2193" y="1"/>
                  </a:moveTo>
                  <a:cubicBezTo>
                    <a:pt x="997" y="1"/>
                    <a:pt x="0" y="998"/>
                    <a:pt x="0" y="2194"/>
                  </a:cubicBezTo>
                  <a:lnTo>
                    <a:pt x="0" y="20786"/>
                  </a:lnTo>
                  <a:cubicBezTo>
                    <a:pt x="0" y="22032"/>
                    <a:pt x="997" y="23029"/>
                    <a:pt x="2193" y="23029"/>
                  </a:cubicBezTo>
                  <a:cubicBezTo>
                    <a:pt x="3440" y="23029"/>
                    <a:pt x="4437" y="22032"/>
                    <a:pt x="4437" y="20786"/>
                  </a:cubicBezTo>
                  <a:lnTo>
                    <a:pt x="4437" y="2194"/>
                  </a:lnTo>
                  <a:cubicBezTo>
                    <a:pt x="4437" y="998"/>
                    <a:pt x="3440" y="1"/>
                    <a:pt x="2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510300" y="2866200"/>
              <a:ext cx="576975" cy="112175"/>
            </a:xfrm>
            <a:custGeom>
              <a:avLst/>
              <a:gdLst/>
              <a:ahLst/>
              <a:cxnLst/>
              <a:rect l="l" t="t" r="r" b="b"/>
              <a:pathLst>
                <a:path w="23079" h="4487" extrusionOk="0">
                  <a:moveTo>
                    <a:pt x="2243" y="1"/>
                  </a:moveTo>
                  <a:cubicBezTo>
                    <a:pt x="997" y="1"/>
                    <a:pt x="0" y="998"/>
                    <a:pt x="0" y="2244"/>
                  </a:cubicBezTo>
                  <a:cubicBezTo>
                    <a:pt x="0" y="3440"/>
                    <a:pt x="997" y="4437"/>
                    <a:pt x="2243" y="4487"/>
                  </a:cubicBezTo>
                  <a:lnTo>
                    <a:pt x="20836" y="4487"/>
                  </a:lnTo>
                  <a:cubicBezTo>
                    <a:pt x="22082" y="4437"/>
                    <a:pt x="23079" y="3440"/>
                    <a:pt x="23079" y="2244"/>
                  </a:cubicBezTo>
                  <a:cubicBezTo>
                    <a:pt x="23029" y="998"/>
                    <a:pt x="22032" y="1"/>
                    <a:pt x="20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14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"/>
          <p:cNvSpPr txBox="1">
            <a:spLocks noGrp="1"/>
          </p:cNvSpPr>
          <p:nvPr>
            <p:ph type="body" idx="1"/>
          </p:nvPr>
        </p:nvSpPr>
        <p:spPr>
          <a:xfrm>
            <a:off x="720000" y="1017725"/>
            <a:ext cx="7704000" cy="3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8307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6"/>
          <p:cNvSpPr/>
          <p:nvPr/>
        </p:nvSpPr>
        <p:spPr>
          <a:xfrm>
            <a:off x="-1288850" y="-515900"/>
            <a:ext cx="2366100" cy="236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203;p6"/>
          <p:cNvGrpSpPr/>
          <p:nvPr/>
        </p:nvGrpSpPr>
        <p:grpSpPr>
          <a:xfrm rot="5400000">
            <a:off x="-356232" y="816535"/>
            <a:ext cx="962620" cy="962620"/>
            <a:chOff x="238125" y="2189800"/>
            <a:chExt cx="1119325" cy="1119325"/>
          </a:xfrm>
        </p:grpSpPr>
        <p:sp>
          <p:nvSpPr>
            <p:cNvPr id="204" name="Google Shape;204;p6"/>
            <p:cNvSpPr/>
            <p:nvPr/>
          </p:nvSpPr>
          <p:spPr>
            <a:xfrm>
              <a:off x="289900" y="2241600"/>
              <a:ext cx="267950" cy="267950"/>
            </a:xfrm>
            <a:custGeom>
              <a:avLst/>
              <a:gdLst/>
              <a:ahLst/>
              <a:cxnLst/>
              <a:rect l="l" t="t" r="r" b="b"/>
              <a:pathLst>
                <a:path w="10718" h="10718" extrusionOk="0">
                  <a:moveTo>
                    <a:pt x="10717" y="1"/>
                  </a:moveTo>
                  <a:lnTo>
                    <a:pt x="10717" y="1"/>
                  </a:lnTo>
                  <a:cubicBezTo>
                    <a:pt x="8382" y="1104"/>
                    <a:pt x="6257" y="2604"/>
                    <a:pt x="4431" y="4431"/>
                  </a:cubicBezTo>
                  <a:cubicBezTo>
                    <a:pt x="2604" y="6255"/>
                    <a:pt x="1106" y="8382"/>
                    <a:pt x="1" y="10717"/>
                  </a:cubicBezTo>
                  <a:lnTo>
                    <a:pt x="1071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238275" y="2189975"/>
              <a:ext cx="511350" cy="511375"/>
            </a:xfrm>
            <a:custGeom>
              <a:avLst/>
              <a:gdLst/>
              <a:ahLst/>
              <a:cxnLst/>
              <a:rect l="l" t="t" r="r" b="b"/>
              <a:pathLst>
                <a:path w="20454" h="20455" extrusionOk="0">
                  <a:moveTo>
                    <a:pt x="20453" y="1"/>
                  </a:moveTo>
                  <a:lnTo>
                    <a:pt x="20453" y="1"/>
                  </a:lnTo>
                  <a:cubicBezTo>
                    <a:pt x="19736" y="63"/>
                    <a:pt x="19023" y="158"/>
                    <a:pt x="18312" y="287"/>
                  </a:cubicBezTo>
                  <a:lnTo>
                    <a:pt x="289" y="18312"/>
                  </a:lnTo>
                  <a:cubicBezTo>
                    <a:pt x="159" y="19023"/>
                    <a:pt x="63" y="19736"/>
                    <a:pt x="1" y="20455"/>
                  </a:cubicBezTo>
                  <a:lnTo>
                    <a:pt x="2045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238125" y="2189800"/>
              <a:ext cx="646975" cy="646950"/>
            </a:xfrm>
            <a:custGeom>
              <a:avLst/>
              <a:gdLst/>
              <a:ahLst/>
              <a:cxnLst/>
              <a:rect l="l" t="t" r="r" b="b"/>
              <a:pathLst>
                <a:path w="25879" h="25878" extrusionOk="0">
                  <a:moveTo>
                    <a:pt x="24220" y="1"/>
                  </a:moveTo>
                  <a:lnTo>
                    <a:pt x="0" y="24221"/>
                  </a:lnTo>
                  <a:cubicBezTo>
                    <a:pt x="46" y="24774"/>
                    <a:pt x="111" y="25327"/>
                    <a:pt x="197" y="25877"/>
                  </a:cubicBezTo>
                  <a:lnTo>
                    <a:pt x="25878" y="197"/>
                  </a:lnTo>
                  <a:cubicBezTo>
                    <a:pt x="25328" y="111"/>
                    <a:pt x="24775" y="45"/>
                    <a:pt x="242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260500" y="2212175"/>
              <a:ext cx="735575" cy="735575"/>
            </a:xfrm>
            <a:custGeom>
              <a:avLst/>
              <a:gdLst/>
              <a:ahLst/>
              <a:cxnLst/>
              <a:rect l="l" t="t" r="r" b="b"/>
              <a:pathLst>
                <a:path w="29423" h="29423" extrusionOk="0">
                  <a:moveTo>
                    <a:pt x="28037" y="0"/>
                  </a:moveTo>
                  <a:lnTo>
                    <a:pt x="1" y="28036"/>
                  </a:lnTo>
                  <a:cubicBezTo>
                    <a:pt x="143" y="28502"/>
                    <a:pt x="298" y="28964"/>
                    <a:pt x="470" y="29423"/>
                  </a:cubicBezTo>
                  <a:lnTo>
                    <a:pt x="29422" y="471"/>
                  </a:lnTo>
                  <a:cubicBezTo>
                    <a:pt x="28965" y="299"/>
                    <a:pt x="28503" y="142"/>
                    <a:pt x="2803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301425" y="2253075"/>
              <a:ext cx="788775" cy="788825"/>
            </a:xfrm>
            <a:custGeom>
              <a:avLst/>
              <a:gdLst/>
              <a:ahLst/>
              <a:cxnLst/>
              <a:rect l="l" t="t" r="r" b="b"/>
              <a:pathLst>
                <a:path w="31551" h="31553" extrusionOk="0">
                  <a:moveTo>
                    <a:pt x="30370" y="1"/>
                  </a:moveTo>
                  <a:lnTo>
                    <a:pt x="0" y="30371"/>
                  </a:lnTo>
                  <a:cubicBezTo>
                    <a:pt x="211" y="30770"/>
                    <a:pt x="436" y="31164"/>
                    <a:pt x="675" y="31552"/>
                  </a:cubicBezTo>
                  <a:lnTo>
                    <a:pt x="31551" y="675"/>
                  </a:lnTo>
                  <a:cubicBezTo>
                    <a:pt x="31163" y="437"/>
                    <a:pt x="30770" y="213"/>
                    <a:pt x="303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356800" y="2308450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547" y="1"/>
                  </a:moveTo>
                  <a:lnTo>
                    <a:pt x="0" y="31549"/>
                  </a:lnTo>
                  <a:cubicBezTo>
                    <a:pt x="270" y="31890"/>
                    <a:pt x="552" y="32227"/>
                    <a:pt x="846" y="32556"/>
                  </a:cubicBezTo>
                  <a:lnTo>
                    <a:pt x="32556" y="848"/>
                  </a:lnTo>
                  <a:cubicBezTo>
                    <a:pt x="32226" y="554"/>
                    <a:pt x="31890" y="272"/>
                    <a:pt x="315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424825" y="2376525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711" y="1"/>
                  </a:moveTo>
                  <a:lnTo>
                    <a:pt x="1" y="31709"/>
                  </a:lnTo>
                  <a:cubicBezTo>
                    <a:pt x="331" y="32003"/>
                    <a:pt x="667" y="32286"/>
                    <a:pt x="1010" y="32556"/>
                  </a:cubicBezTo>
                  <a:lnTo>
                    <a:pt x="32557" y="1010"/>
                  </a:lnTo>
                  <a:cubicBezTo>
                    <a:pt x="32287" y="667"/>
                    <a:pt x="32005" y="330"/>
                    <a:pt x="3171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505350" y="2457000"/>
              <a:ext cx="788775" cy="788875"/>
            </a:xfrm>
            <a:custGeom>
              <a:avLst/>
              <a:gdLst/>
              <a:ahLst/>
              <a:cxnLst/>
              <a:rect l="l" t="t" r="r" b="b"/>
              <a:pathLst>
                <a:path w="31551" h="31555" extrusionOk="0">
                  <a:moveTo>
                    <a:pt x="30878" y="1"/>
                  </a:moveTo>
                  <a:lnTo>
                    <a:pt x="0" y="30879"/>
                  </a:lnTo>
                  <a:cubicBezTo>
                    <a:pt x="388" y="31116"/>
                    <a:pt x="782" y="31340"/>
                    <a:pt x="1181" y="31554"/>
                  </a:cubicBezTo>
                  <a:lnTo>
                    <a:pt x="31551" y="1182"/>
                  </a:lnTo>
                  <a:cubicBezTo>
                    <a:pt x="31340" y="783"/>
                    <a:pt x="31116" y="389"/>
                    <a:pt x="308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599500" y="2551175"/>
              <a:ext cx="735550" cy="735550"/>
            </a:xfrm>
            <a:custGeom>
              <a:avLst/>
              <a:gdLst/>
              <a:ahLst/>
              <a:cxnLst/>
              <a:rect l="l" t="t" r="r" b="b"/>
              <a:pathLst>
                <a:path w="29422" h="29422" extrusionOk="0">
                  <a:moveTo>
                    <a:pt x="28952" y="1"/>
                  </a:moveTo>
                  <a:lnTo>
                    <a:pt x="0" y="28953"/>
                  </a:lnTo>
                  <a:cubicBezTo>
                    <a:pt x="457" y="29125"/>
                    <a:pt x="919" y="29282"/>
                    <a:pt x="1385" y="29422"/>
                  </a:cubicBezTo>
                  <a:lnTo>
                    <a:pt x="29421" y="1386"/>
                  </a:lnTo>
                  <a:cubicBezTo>
                    <a:pt x="29281" y="920"/>
                    <a:pt x="29124" y="458"/>
                    <a:pt x="2895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710450" y="2662150"/>
              <a:ext cx="647000" cy="646975"/>
            </a:xfrm>
            <a:custGeom>
              <a:avLst/>
              <a:gdLst/>
              <a:ahLst/>
              <a:cxnLst/>
              <a:rect l="l" t="t" r="r" b="b"/>
              <a:pathLst>
                <a:path w="25880" h="25879" extrusionOk="0">
                  <a:moveTo>
                    <a:pt x="25682" y="1"/>
                  </a:moveTo>
                  <a:lnTo>
                    <a:pt x="1" y="25681"/>
                  </a:lnTo>
                  <a:cubicBezTo>
                    <a:pt x="552" y="25767"/>
                    <a:pt x="1104" y="25833"/>
                    <a:pt x="1659" y="25879"/>
                  </a:cubicBezTo>
                  <a:lnTo>
                    <a:pt x="25879" y="1659"/>
                  </a:lnTo>
                  <a:cubicBezTo>
                    <a:pt x="25834" y="1104"/>
                    <a:pt x="25768" y="551"/>
                    <a:pt x="256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845925" y="2797575"/>
              <a:ext cx="511350" cy="511350"/>
            </a:xfrm>
            <a:custGeom>
              <a:avLst/>
              <a:gdLst/>
              <a:ahLst/>
              <a:cxnLst/>
              <a:rect l="l" t="t" r="r" b="b"/>
              <a:pathLst>
                <a:path w="20454" h="20454" extrusionOk="0">
                  <a:moveTo>
                    <a:pt x="20453" y="1"/>
                  </a:moveTo>
                  <a:lnTo>
                    <a:pt x="1" y="20453"/>
                  </a:lnTo>
                  <a:cubicBezTo>
                    <a:pt x="718" y="20391"/>
                    <a:pt x="1431" y="20297"/>
                    <a:pt x="2142" y="20167"/>
                  </a:cubicBezTo>
                  <a:lnTo>
                    <a:pt x="20165" y="2142"/>
                  </a:lnTo>
                  <a:cubicBezTo>
                    <a:pt x="20295" y="1433"/>
                    <a:pt x="20391" y="720"/>
                    <a:pt x="2045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1037700" y="2989400"/>
              <a:ext cx="267950" cy="267900"/>
            </a:xfrm>
            <a:custGeom>
              <a:avLst/>
              <a:gdLst/>
              <a:ahLst/>
              <a:cxnLst/>
              <a:rect l="l" t="t" r="r" b="b"/>
              <a:pathLst>
                <a:path w="10718" h="10716" extrusionOk="0">
                  <a:moveTo>
                    <a:pt x="10717" y="1"/>
                  </a:moveTo>
                  <a:lnTo>
                    <a:pt x="1" y="10715"/>
                  </a:lnTo>
                  <a:cubicBezTo>
                    <a:pt x="4703" y="8488"/>
                    <a:pt x="8489" y="4703"/>
                    <a:pt x="1071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6"/>
          <p:cNvGrpSpPr/>
          <p:nvPr/>
        </p:nvGrpSpPr>
        <p:grpSpPr>
          <a:xfrm rot="5400000">
            <a:off x="-567223" y="4290755"/>
            <a:ext cx="1384605" cy="1384605"/>
            <a:chOff x="238125" y="2189800"/>
            <a:chExt cx="1119325" cy="1119325"/>
          </a:xfrm>
        </p:grpSpPr>
        <p:sp>
          <p:nvSpPr>
            <p:cNvPr id="217" name="Google Shape;217;p6"/>
            <p:cNvSpPr/>
            <p:nvPr/>
          </p:nvSpPr>
          <p:spPr>
            <a:xfrm>
              <a:off x="289900" y="2241600"/>
              <a:ext cx="267950" cy="267950"/>
            </a:xfrm>
            <a:custGeom>
              <a:avLst/>
              <a:gdLst/>
              <a:ahLst/>
              <a:cxnLst/>
              <a:rect l="l" t="t" r="r" b="b"/>
              <a:pathLst>
                <a:path w="10718" h="10718" extrusionOk="0">
                  <a:moveTo>
                    <a:pt x="10717" y="1"/>
                  </a:moveTo>
                  <a:lnTo>
                    <a:pt x="10717" y="1"/>
                  </a:lnTo>
                  <a:cubicBezTo>
                    <a:pt x="8382" y="1104"/>
                    <a:pt x="6257" y="2604"/>
                    <a:pt x="4431" y="4431"/>
                  </a:cubicBezTo>
                  <a:cubicBezTo>
                    <a:pt x="2604" y="6255"/>
                    <a:pt x="1106" y="8382"/>
                    <a:pt x="1" y="10717"/>
                  </a:cubicBezTo>
                  <a:lnTo>
                    <a:pt x="10717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238275" y="2189975"/>
              <a:ext cx="511350" cy="511375"/>
            </a:xfrm>
            <a:custGeom>
              <a:avLst/>
              <a:gdLst/>
              <a:ahLst/>
              <a:cxnLst/>
              <a:rect l="l" t="t" r="r" b="b"/>
              <a:pathLst>
                <a:path w="20454" h="20455" extrusionOk="0">
                  <a:moveTo>
                    <a:pt x="20453" y="1"/>
                  </a:moveTo>
                  <a:lnTo>
                    <a:pt x="20453" y="1"/>
                  </a:lnTo>
                  <a:cubicBezTo>
                    <a:pt x="19736" y="63"/>
                    <a:pt x="19023" y="158"/>
                    <a:pt x="18312" y="287"/>
                  </a:cubicBezTo>
                  <a:lnTo>
                    <a:pt x="289" y="18312"/>
                  </a:lnTo>
                  <a:cubicBezTo>
                    <a:pt x="159" y="19023"/>
                    <a:pt x="63" y="19736"/>
                    <a:pt x="1" y="20455"/>
                  </a:cubicBezTo>
                  <a:lnTo>
                    <a:pt x="20453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238125" y="2189800"/>
              <a:ext cx="646975" cy="646950"/>
            </a:xfrm>
            <a:custGeom>
              <a:avLst/>
              <a:gdLst/>
              <a:ahLst/>
              <a:cxnLst/>
              <a:rect l="l" t="t" r="r" b="b"/>
              <a:pathLst>
                <a:path w="25879" h="25878" extrusionOk="0">
                  <a:moveTo>
                    <a:pt x="24220" y="1"/>
                  </a:moveTo>
                  <a:lnTo>
                    <a:pt x="0" y="24221"/>
                  </a:lnTo>
                  <a:cubicBezTo>
                    <a:pt x="46" y="24774"/>
                    <a:pt x="111" y="25327"/>
                    <a:pt x="197" y="25877"/>
                  </a:cubicBezTo>
                  <a:lnTo>
                    <a:pt x="25878" y="197"/>
                  </a:lnTo>
                  <a:cubicBezTo>
                    <a:pt x="25328" y="111"/>
                    <a:pt x="24775" y="45"/>
                    <a:pt x="2422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260500" y="2212175"/>
              <a:ext cx="735575" cy="735575"/>
            </a:xfrm>
            <a:custGeom>
              <a:avLst/>
              <a:gdLst/>
              <a:ahLst/>
              <a:cxnLst/>
              <a:rect l="l" t="t" r="r" b="b"/>
              <a:pathLst>
                <a:path w="29423" h="29423" extrusionOk="0">
                  <a:moveTo>
                    <a:pt x="28037" y="0"/>
                  </a:moveTo>
                  <a:lnTo>
                    <a:pt x="1" y="28036"/>
                  </a:lnTo>
                  <a:cubicBezTo>
                    <a:pt x="143" y="28502"/>
                    <a:pt x="298" y="28964"/>
                    <a:pt x="470" y="29423"/>
                  </a:cubicBezTo>
                  <a:lnTo>
                    <a:pt x="29422" y="471"/>
                  </a:lnTo>
                  <a:cubicBezTo>
                    <a:pt x="28965" y="299"/>
                    <a:pt x="28503" y="142"/>
                    <a:pt x="2803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301425" y="2253075"/>
              <a:ext cx="788775" cy="788825"/>
            </a:xfrm>
            <a:custGeom>
              <a:avLst/>
              <a:gdLst/>
              <a:ahLst/>
              <a:cxnLst/>
              <a:rect l="l" t="t" r="r" b="b"/>
              <a:pathLst>
                <a:path w="31551" h="31553" extrusionOk="0">
                  <a:moveTo>
                    <a:pt x="30370" y="1"/>
                  </a:moveTo>
                  <a:lnTo>
                    <a:pt x="0" y="30371"/>
                  </a:lnTo>
                  <a:cubicBezTo>
                    <a:pt x="211" y="30770"/>
                    <a:pt x="436" y="31164"/>
                    <a:pt x="675" y="31552"/>
                  </a:cubicBezTo>
                  <a:lnTo>
                    <a:pt x="31551" y="675"/>
                  </a:lnTo>
                  <a:cubicBezTo>
                    <a:pt x="31163" y="437"/>
                    <a:pt x="30770" y="213"/>
                    <a:pt x="3037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356800" y="2308450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547" y="1"/>
                  </a:moveTo>
                  <a:lnTo>
                    <a:pt x="0" y="31549"/>
                  </a:lnTo>
                  <a:cubicBezTo>
                    <a:pt x="270" y="31890"/>
                    <a:pt x="552" y="32227"/>
                    <a:pt x="846" y="32556"/>
                  </a:cubicBezTo>
                  <a:lnTo>
                    <a:pt x="32556" y="848"/>
                  </a:lnTo>
                  <a:cubicBezTo>
                    <a:pt x="32226" y="554"/>
                    <a:pt x="31890" y="272"/>
                    <a:pt x="3154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424825" y="2376525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711" y="1"/>
                  </a:moveTo>
                  <a:lnTo>
                    <a:pt x="1" y="31709"/>
                  </a:lnTo>
                  <a:cubicBezTo>
                    <a:pt x="331" y="32003"/>
                    <a:pt x="667" y="32286"/>
                    <a:pt x="1010" y="32556"/>
                  </a:cubicBezTo>
                  <a:lnTo>
                    <a:pt x="32557" y="1010"/>
                  </a:lnTo>
                  <a:cubicBezTo>
                    <a:pt x="32287" y="667"/>
                    <a:pt x="32005" y="330"/>
                    <a:pt x="3171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05350" y="2457000"/>
              <a:ext cx="788775" cy="788875"/>
            </a:xfrm>
            <a:custGeom>
              <a:avLst/>
              <a:gdLst/>
              <a:ahLst/>
              <a:cxnLst/>
              <a:rect l="l" t="t" r="r" b="b"/>
              <a:pathLst>
                <a:path w="31551" h="31555" extrusionOk="0">
                  <a:moveTo>
                    <a:pt x="30878" y="1"/>
                  </a:moveTo>
                  <a:lnTo>
                    <a:pt x="0" y="30879"/>
                  </a:lnTo>
                  <a:cubicBezTo>
                    <a:pt x="388" y="31116"/>
                    <a:pt x="782" y="31340"/>
                    <a:pt x="1181" y="31554"/>
                  </a:cubicBezTo>
                  <a:lnTo>
                    <a:pt x="31551" y="1182"/>
                  </a:lnTo>
                  <a:cubicBezTo>
                    <a:pt x="31340" y="783"/>
                    <a:pt x="31116" y="389"/>
                    <a:pt x="3087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99500" y="2551175"/>
              <a:ext cx="735550" cy="735550"/>
            </a:xfrm>
            <a:custGeom>
              <a:avLst/>
              <a:gdLst/>
              <a:ahLst/>
              <a:cxnLst/>
              <a:rect l="l" t="t" r="r" b="b"/>
              <a:pathLst>
                <a:path w="29422" h="29422" extrusionOk="0">
                  <a:moveTo>
                    <a:pt x="28952" y="1"/>
                  </a:moveTo>
                  <a:lnTo>
                    <a:pt x="0" y="28953"/>
                  </a:lnTo>
                  <a:cubicBezTo>
                    <a:pt x="457" y="29125"/>
                    <a:pt x="919" y="29282"/>
                    <a:pt x="1385" y="29422"/>
                  </a:cubicBezTo>
                  <a:lnTo>
                    <a:pt x="29421" y="1386"/>
                  </a:lnTo>
                  <a:cubicBezTo>
                    <a:pt x="29281" y="920"/>
                    <a:pt x="29124" y="458"/>
                    <a:pt x="2895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710450" y="2662150"/>
              <a:ext cx="647000" cy="646975"/>
            </a:xfrm>
            <a:custGeom>
              <a:avLst/>
              <a:gdLst/>
              <a:ahLst/>
              <a:cxnLst/>
              <a:rect l="l" t="t" r="r" b="b"/>
              <a:pathLst>
                <a:path w="25880" h="25879" extrusionOk="0">
                  <a:moveTo>
                    <a:pt x="25682" y="1"/>
                  </a:moveTo>
                  <a:lnTo>
                    <a:pt x="1" y="25681"/>
                  </a:lnTo>
                  <a:cubicBezTo>
                    <a:pt x="552" y="25767"/>
                    <a:pt x="1104" y="25833"/>
                    <a:pt x="1659" y="25879"/>
                  </a:cubicBezTo>
                  <a:lnTo>
                    <a:pt x="25879" y="1659"/>
                  </a:lnTo>
                  <a:cubicBezTo>
                    <a:pt x="25834" y="1104"/>
                    <a:pt x="25768" y="551"/>
                    <a:pt x="2568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845925" y="2797575"/>
              <a:ext cx="511350" cy="511350"/>
            </a:xfrm>
            <a:custGeom>
              <a:avLst/>
              <a:gdLst/>
              <a:ahLst/>
              <a:cxnLst/>
              <a:rect l="l" t="t" r="r" b="b"/>
              <a:pathLst>
                <a:path w="20454" h="20454" extrusionOk="0">
                  <a:moveTo>
                    <a:pt x="20453" y="1"/>
                  </a:moveTo>
                  <a:lnTo>
                    <a:pt x="1" y="20453"/>
                  </a:lnTo>
                  <a:cubicBezTo>
                    <a:pt x="718" y="20391"/>
                    <a:pt x="1431" y="20297"/>
                    <a:pt x="2142" y="20167"/>
                  </a:cubicBezTo>
                  <a:lnTo>
                    <a:pt x="20165" y="2142"/>
                  </a:lnTo>
                  <a:cubicBezTo>
                    <a:pt x="20295" y="1433"/>
                    <a:pt x="20391" y="720"/>
                    <a:pt x="2045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1037700" y="2989400"/>
              <a:ext cx="267950" cy="267900"/>
            </a:xfrm>
            <a:custGeom>
              <a:avLst/>
              <a:gdLst/>
              <a:ahLst/>
              <a:cxnLst/>
              <a:rect l="l" t="t" r="r" b="b"/>
              <a:pathLst>
                <a:path w="10718" h="10716" extrusionOk="0">
                  <a:moveTo>
                    <a:pt x="10717" y="1"/>
                  </a:moveTo>
                  <a:lnTo>
                    <a:pt x="1" y="10715"/>
                  </a:lnTo>
                  <a:cubicBezTo>
                    <a:pt x="4703" y="8488"/>
                    <a:pt x="8489" y="4703"/>
                    <a:pt x="1071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" name="Google Shape;229;p6"/>
          <p:cNvGrpSpPr/>
          <p:nvPr/>
        </p:nvGrpSpPr>
        <p:grpSpPr>
          <a:xfrm>
            <a:off x="8831587" y="4180228"/>
            <a:ext cx="212442" cy="211991"/>
            <a:chOff x="3510300" y="2634425"/>
            <a:chExt cx="576975" cy="575750"/>
          </a:xfrm>
        </p:grpSpPr>
        <p:sp>
          <p:nvSpPr>
            <p:cNvPr id="230" name="Google Shape;230;p6"/>
            <p:cNvSpPr/>
            <p:nvPr/>
          </p:nvSpPr>
          <p:spPr>
            <a:xfrm>
              <a:off x="3743325" y="2634425"/>
              <a:ext cx="110925" cy="575750"/>
            </a:xfrm>
            <a:custGeom>
              <a:avLst/>
              <a:gdLst/>
              <a:ahLst/>
              <a:cxnLst/>
              <a:rect l="l" t="t" r="r" b="b"/>
              <a:pathLst>
                <a:path w="4437" h="23030" extrusionOk="0">
                  <a:moveTo>
                    <a:pt x="2193" y="1"/>
                  </a:moveTo>
                  <a:cubicBezTo>
                    <a:pt x="997" y="1"/>
                    <a:pt x="0" y="998"/>
                    <a:pt x="0" y="2194"/>
                  </a:cubicBezTo>
                  <a:lnTo>
                    <a:pt x="0" y="20786"/>
                  </a:lnTo>
                  <a:cubicBezTo>
                    <a:pt x="0" y="22032"/>
                    <a:pt x="997" y="23029"/>
                    <a:pt x="2193" y="23029"/>
                  </a:cubicBezTo>
                  <a:cubicBezTo>
                    <a:pt x="3440" y="23029"/>
                    <a:pt x="4437" y="22032"/>
                    <a:pt x="4437" y="20786"/>
                  </a:cubicBezTo>
                  <a:lnTo>
                    <a:pt x="4437" y="2194"/>
                  </a:lnTo>
                  <a:cubicBezTo>
                    <a:pt x="4437" y="998"/>
                    <a:pt x="3440" y="1"/>
                    <a:pt x="2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3510300" y="2866200"/>
              <a:ext cx="576975" cy="112175"/>
            </a:xfrm>
            <a:custGeom>
              <a:avLst/>
              <a:gdLst/>
              <a:ahLst/>
              <a:cxnLst/>
              <a:rect l="l" t="t" r="r" b="b"/>
              <a:pathLst>
                <a:path w="23079" h="4487" extrusionOk="0">
                  <a:moveTo>
                    <a:pt x="2243" y="1"/>
                  </a:moveTo>
                  <a:cubicBezTo>
                    <a:pt x="997" y="1"/>
                    <a:pt x="0" y="998"/>
                    <a:pt x="0" y="2244"/>
                  </a:cubicBezTo>
                  <a:cubicBezTo>
                    <a:pt x="0" y="3440"/>
                    <a:pt x="997" y="4437"/>
                    <a:pt x="2243" y="4487"/>
                  </a:cubicBezTo>
                  <a:lnTo>
                    <a:pt x="20836" y="4487"/>
                  </a:lnTo>
                  <a:cubicBezTo>
                    <a:pt x="22082" y="4437"/>
                    <a:pt x="23079" y="3440"/>
                    <a:pt x="23079" y="2244"/>
                  </a:cubicBezTo>
                  <a:cubicBezTo>
                    <a:pt x="23029" y="998"/>
                    <a:pt x="22032" y="1"/>
                    <a:pt x="20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32;p6"/>
          <p:cNvGrpSpPr/>
          <p:nvPr/>
        </p:nvGrpSpPr>
        <p:grpSpPr>
          <a:xfrm>
            <a:off x="8592222" y="4604439"/>
            <a:ext cx="424538" cy="423522"/>
            <a:chOff x="3510300" y="2634425"/>
            <a:chExt cx="576975" cy="575750"/>
          </a:xfrm>
        </p:grpSpPr>
        <p:sp>
          <p:nvSpPr>
            <p:cNvPr id="233" name="Google Shape;233;p6"/>
            <p:cNvSpPr/>
            <p:nvPr/>
          </p:nvSpPr>
          <p:spPr>
            <a:xfrm>
              <a:off x="3743325" y="2634425"/>
              <a:ext cx="110925" cy="575750"/>
            </a:xfrm>
            <a:custGeom>
              <a:avLst/>
              <a:gdLst/>
              <a:ahLst/>
              <a:cxnLst/>
              <a:rect l="l" t="t" r="r" b="b"/>
              <a:pathLst>
                <a:path w="4437" h="23030" extrusionOk="0">
                  <a:moveTo>
                    <a:pt x="2193" y="1"/>
                  </a:moveTo>
                  <a:cubicBezTo>
                    <a:pt x="997" y="1"/>
                    <a:pt x="0" y="998"/>
                    <a:pt x="0" y="2194"/>
                  </a:cubicBezTo>
                  <a:lnTo>
                    <a:pt x="0" y="20786"/>
                  </a:lnTo>
                  <a:cubicBezTo>
                    <a:pt x="0" y="22032"/>
                    <a:pt x="997" y="23029"/>
                    <a:pt x="2193" y="23029"/>
                  </a:cubicBezTo>
                  <a:cubicBezTo>
                    <a:pt x="3440" y="23029"/>
                    <a:pt x="4437" y="22032"/>
                    <a:pt x="4437" y="20786"/>
                  </a:cubicBezTo>
                  <a:lnTo>
                    <a:pt x="4437" y="2194"/>
                  </a:lnTo>
                  <a:cubicBezTo>
                    <a:pt x="4437" y="998"/>
                    <a:pt x="3440" y="1"/>
                    <a:pt x="2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3510300" y="2866200"/>
              <a:ext cx="576975" cy="112175"/>
            </a:xfrm>
            <a:custGeom>
              <a:avLst/>
              <a:gdLst/>
              <a:ahLst/>
              <a:cxnLst/>
              <a:rect l="l" t="t" r="r" b="b"/>
              <a:pathLst>
                <a:path w="23079" h="4487" extrusionOk="0">
                  <a:moveTo>
                    <a:pt x="2243" y="1"/>
                  </a:moveTo>
                  <a:cubicBezTo>
                    <a:pt x="997" y="1"/>
                    <a:pt x="0" y="998"/>
                    <a:pt x="0" y="2244"/>
                  </a:cubicBezTo>
                  <a:cubicBezTo>
                    <a:pt x="0" y="3440"/>
                    <a:pt x="997" y="4437"/>
                    <a:pt x="2243" y="4487"/>
                  </a:cubicBezTo>
                  <a:lnTo>
                    <a:pt x="20836" y="4487"/>
                  </a:lnTo>
                  <a:cubicBezTo>
                    <a:pt x="22082" y="4437"/>
                    <a:pt x="23079" y="3440"/>
                    <a:pt x="23079" y="2244"/>
                  </a:cubicBezTo>
                  <a:cubicBezTo>
                    <a:pt x="23029" y="998"/>
                    <a:pt x="22032" y="1"/>
                    <a:pt x="20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6"/>
          <p:cNvGrpSpPr/>
          <p:nvPr/>
        </p:nvGrpSpPr>
        <p:grpSpPr>
          <a:xfrm rot="5400000">
            <a:off x="8456481" y="-301065"/>
            <a:ext cx="962620" cy="962620"/>
            <a:chOff x="238125" y="2189800"/>
            <a:chExt cx="1119325" cy="1119325"/>
          </a:xfrm>
        </p:grpSpPr>
        <p:sp>
          <p:nvSpPr>
            <p:cNvPr id="236" name="Google Shape;236;p6"/>
            <p:cNvSpPr/>
            <p:nvPr/>
          </p:nvSpPr>
          <p:spPr>
            <a:xfrm>
              <a:off x="289900" y="2241600"/>
              <a:ext cx="267950" cy="267950"/>
            </a:xfrm>
            <a:custGeom>
              <a:avLst/>
              <a:gdLst/>
              <a:ahLst/>
              <a:cxnLst/>
              <a:rect l="l" t="t" r="r" b="b"/>
              <a:pathLst>
                <a:path w="10718" h="10718" extrusionOk="0">
                  <a:moveTo>
                    <a:pt x="10717" y="1"/>
                  </a:moveTo>
                  <a:lnTo>
                    <a:pt x="10717" y="1"/>
                  </a:lnTo>
                  <a:cubicBezTo>
                    <a:pt x="8382" y="1104"/>
                    <a:pt x="6257" y="2604"/>
                    <a:pt x="4431" y="4431"/>
                  </a:cubicBezTo>
                  <a:cubicBezTo>
                    <a:pt x="2604" y="6255"/>
                    <a:pt x="1106" y="8382"/>
                    <a:pt x="1" y="10717"/>
                  </a:cubicBezTo>
                  <a:lnTo>
                    <a:pt x="1071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238275" y="2189975"/>
              <a:ext cx="511350" cy="511375"/>
            </a:xfrm>
            <a:custGeom>
              <a:avLst/>
              <a:gdLst/>
              <a:ahLst/>
              <a:cxnLst/>
              <a:rect l="l" t="t" r="r" b="b"/>
              <a:pathLst>
                <a:path w="20454" h="20455" extrusionOk="0">
                  <a:moveTo>
                    <a:pt x="20453" y="1"/>
                  </a:moveTo>
                  <a:lnTo>
                    <a:pt x="20453" y="1"/>
                  </a:lnTo>
                  <a:cubicBezTo>
                    <a:pt x="19736" y="63"/>
                    <a:pt x="19023" y="158"/>
                    <a:pt x="18312" y="287"/>
                  </a:cubicBezTo>
                  <a:lnTo>
                    <a:pt x="289" y="18312"/>
                  </a:lnTo>
                  <a:cubicBezTo>
                    <a:pt x="159" y="19023"/>
                    <a:pt x="63" y="19736"/>
                    <a:pt x="1" y="20455"/>
                  </a:cubicBezTo>
                  <a:lnTo>
                    <a:pt x="20453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238125" y="2189800"/>
              <a:ext cx="646975" cy="646950"/>
            </a:xfrm>
            <a:custGeom>
              <a:avLst/>
              <a:gdLst/>
              <a:ahLst/>
              <a:cxnLst/>
              <a:rect l="l" t="t" r="r" b="b"/>
              <a:pathLst>
                <a:path w="25879" h="25878" extrusionOk="0">
                  <a:moveTo>
                    <a:pt x="24220" y="1"/>
                  </a:moveTo>
                  <a:lnTo>
                    <a:pt x="0" y="24221"/>
                  </a:lnTo>
                  <a:cubicBezTo>
                    <a:pt x="46" y="24774"/>
                    <a:pt x="111" y="25327"/>
                    <a:pt x="197" y="25877"/>
                  </a:cubicBezTo>
                  <a:lnTo>
                    <a:pt x="25878" y="197"/>
                  </a:lnTo>
                  <a:cubicBezTo>
                    <a:pt x="25328" y="111"/>
                    <a:pt x="24775" y="45"/>
                    <a:pt x="2422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60500" y="2212175"/>
              <a:ext cx="735575" cy="735575"/>
            </a:xfrm>
            <a:custGeom>
              <a:avLst/>
              <a:gdLst/>
              <a:ahLst/>
              <a:cxnLst/>
              <a:rect l="l" t="t" r="r" b="b"/>
              <a:pathLst>
                <a:path w="29423" h="29423" extrusionOk="0">
                  <a:moveTo>
                    <a:pt x="28037" y="0"/>
                  </a:moveTo>
                  <a:lnTo>
                    <a:pt x="1" y="28036"/>
                  </a:lnTo>
                  <a:cubicBezTo>
                    <a:pt x="143" y="28502"/>
                    <a:pt x="298" y="28964"/>
                    <a:pt x="470" y="29423"/>
                  </a:cubicBezTo>
                  <a:lnTo>
                    <a:pt x="29422" y="471"/>
                  </a:lnTo>
                  <a:cubicBezTo>
                    <a:pt x="28965" y="299"/>
                    <a:pt x="28503" y="142"/>
                    <a:pt x="2803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301425" y="2253075"/>
              <a:ext cx="788775" cy="788825"/>
            </a:xfrm>
            <a:custGeom>
              <a:avLst/>
              <a:gdLst/>
              <a:ahLst/>
              <a:cxnLst/>
              <a:rect l="l" t="t" r="r" b="b"/>
              <a:pathLst>
                <a:path w="31551" h="31553" extrusionOk="0">
                  <a:moveTo>
                    <a:pt x="30370" y="1"/>
                  </a:moveTo>
                  <a:lnTo>
                    <a:pt x="0" y="30371"/>
                  </a:lnTo>
                  <a:cubicBezTo>
                    <a:pt x="211" y="30770"/>
                    <a:pt x="436" y="31164"/>
                    <a:pt x="675" y="31552"/>
                  </a:cubicBezTo>
                  <a:lnTo>
                    <a:pt x="31551" y="675"/>
                  </a:lnTo>
                  <a:cubicBezTo>
                    <a:pt x="31163" y="437"/>
                    <a:pt x="30770" y="213"/>
                    <a:pt x="3037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356800" y="2308450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547" y="1"/>
                  </a:moveTo>
                  <a:lnTo>
                    <a:pt x="0" y="31549"/>
                  </a:lnTo>
                  <a:cubicBezTo>
                    <a:pt x="270" y="31890"/>
                    <a:pt x="552" y="32227"/>
                    <a:pt x="846" y="32556"/>
                  </a:cubicBezTo>
                  <a:lnTo>
                    <a:pt x="32556" y="848"/>
                  </a:lnTo>
                  <a:cubicBezTo>
                    <a:pt x="32226" y="554"/>
                    <a:pt x="31890" y="272"/>
                    <a:pt x="3154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424825" y="2376525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711" y="1"/>
                  </a:moveTo>
                  <a:lnTo>
                    <a:pt x="1" y="31709"/>
                  </a:lnTo>
                  <a:cubicBezTo>
                    <a:pt x="331" y="32003"/>
                    <a:pt x="667" y="32286"/>
                    <a:pt x="1010" y="32556"/>
                  </a:cubicBezTo>
                  <a:lnTo>
                    <a:pt x="32557" y="1010"/>
                  </a:lnTo>
                  <a:cubicBezTo>
                    <a:pt x="32287" y="667"/>
                    <a:pt x="32005" y="330"/>
                    <a:pt x="3171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505350" y="2457000"/>
              <a:ext cx="788775" cy="788875"/>
            </a:xfrm>
            <a:custGeom>
              <a:avLst/>
              <a:gdLst/>
              <a:ahLst/>
              <a:cxnLst/>
              <a:rect l="l" t="t" r="r" b="b"/>
              <a:pathLst>
                <a:path w="31551" h="31555" extrusionOk="0">
                  <a:moveTo>
                    <a:pt x="30878" y="1"/>
                  </a:moveTo>
                  <a:lnTo>
                    <a:pt x="0" y="30879"/>
                  </a:lnTo>
                  <a:cubicBezTo>
                    <a:pt x="388" y="31116"/>
                    <a:pt x="782" y="31340"/>
                    <a:pt x="1181" y="31554"/>
                  </a:cubicBezTo>
                  <a:lnTo>
                    <a:pt x="31551" y="1182"/>
                  </a:lnTo>
                  <a:cubicBezTo>
                    <a:pt x="31340" y="783"/>
                    <a:pt x="31116" y="389"/>
                    <a:pt x="308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599500" y="2551175"/>
              <a:ext cx="735550" cy="735550"/>
            </a:xfrm>
            <a:custGeom>
              <a:avLst/>
              <a:gdLst/>
              <a:ahLst/>
              <a:cxnLst/>
              <a:rect l="l" t="t" r="r" b="b"/>
              <a:pathLst>
                <a:path w="29422" h="29422" extrusionOk="0">
                  <a:moveTo>
                    <a:pt x="28952" y="1"/>
                  </a:moveTo>
                  <a:lnTo>
                    <a:pt x="0" y="28953"/>
                  </a:lnTo>
                  <a:cubicBezTo>
                    <a:pt x="457" y="29125"/>
                    <a:pt x="919" y="29282"/>
                    <a:pt x="1385" y="29422"/>
                  </a:cubicBezTo>
                  <a:lnTo>
                    <a:pt x="29421" y="1386"/>
                  </a:lnTo>
                  <a:cubicBezTo>
                    <a:pt x="29281" y="920"/>
                    <a:pt x="29124" y="458"/>
                    <a:pt x="28952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710450" y="2662150"/>
              <a:ext cx="647000" cy="646975"/>
            </a:xfrm>
            <a:custGeom>
              <a:avLst/>
              <a:gdLst/>
              <a:ahLst/>
              <a:cxnLst/>
              <a:rect l="l" t="t" r="r" b="b"/>
              <a:pathLst>
                <a:path w="25880" h="25879" extrusionOk="0">
                  <a:moveTo>
                    <a:pt x="25682" y="1"/>
                  </a:moveTo>
                  <a:lnTo>
                    <a:pt x="1" y="25681"/>
                  </a:lnTo>
                  <a:cubicBezTo>
                    <a:pt x="552" y="25767"/>
                    <a:pt x="1104" y="25833"/>
                    <a:pt x="1659" y="25879"/>
                  </a:cubicBezTo>
                  <a:lnTo>
                    <a:pt x="25879" y="1659"/>
                  </a:lnTo>
                  <a:cubicBezTo>
                    <a:pt x="25834" y="1104"/>
                    <a:pt x="25768" y="551"/>
                    <a:pt x="25682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845925" y="2797575"/>
              <a:ext cx="511350" cy="511350"/>
            </a:xfrm>
            <a:custGeom>
              <a:avLst/>
              <a:gdLst/>
              <a:ahLst/>
              <a:cxnLst/>
              <a:rect l="l" t="t" r="r" b="b"/>
              <a:pathLst>
                <a:path w="20454" h="20454" extrusionOk="0">
                  <a:moveTo>
                    <a:pt x="20453" y="1"/>
                  </a:moveTo>
                  <a:lnTo>
                    <a:pt x="1" y="20453"/>
                  </a:lnTo>
                  <a:cubicBezTo>
                    <a:pt x="718" y="20391"/>
                    <a:pt x="1431" y="20297"/>
                    <a:pt x="2142" y="20167"/>
                  </a:cubicBezTo>
                  <a:lnTo>
                    <a:pt x="20165" y="2142"/>
                  </a:lnTo>
                  <a:cubicBezTo>
                    <a:pt x="20295" y="1433"/>
                    <a:pt x="20391" y="720"/>
                    <a:pt x="2045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1037700" y="2989400"/>
              <a:ext cx="267950" cy="267900"/>
            </a:xfrm>
            <a:custGeom>
              <a:avLst/>
              <a:gdLst/>
              <a:ahLst/>
              <a:cxnLst/>
              <a:rect l="l" t="t" r="r" b="b"/>
              <a:pathLst>
                <a:path w="10718" h="10716" extrusionOk="0">
                  <a:moveTo>
                    <a:pt x="10717" y="1"/>
                  </a:moveTo>
                  <a:lnTo>
                    <a:pt x="1" y="10715"/>
                  </a:lnTo>
                  <a:cubicBezTo>
                    <a:pt x="4703" y="8488"/>
                    <a:pt x="8489" y="4703"/>
                    <a:pt x="107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6"/>
          <p:cNvGrpSpPr/>
          <p:nvPr/>
        </p:nvGrpSpPr>
        <p:grpSpPr>
          <a:xfrm rot="5400000">
            <a:off x="8728759" y="723429"/>
            <a:ext cx="572647" cy="572647"/>
            <a:chOff x="238125" y="2189800"/>
            <a:chExt cx="1119325" cy="1119325"/>
          </a:xfrm>
        </p:grpSpPr>
        <p:sp>
          <p:nvSpPr>
            <p:cNvPr id="249" name="Google Shape;249;p6"/>
            <p:cNvSpPr/>
            <p:nvPr/>
          </p:nvSpPr>
          <p:spPr>
            <a:xfrm>
              <a:off x="289900" y="2241600"/>
              <a:ext cx="267950" cy="267950"/>
            </a:xfrm>
            <a:custGeom>
              <a:avLst/>
              <a:gdLst/>
              <a:ahLst/>
              <a:cxnLst/>
              <a:rect l="l" t="t" r="r" b="b"/>
              <a:pathLst>
                <a:path w="10718" h="10718" extrusionOk="0">
                  <a:moveTo>
                    <a:pt x="10717" y="1"/>
                  </a:moveTo>
                  <a:lnTo>
                    <a:pt x="10717" y="1"/>
                  </a:lnTo>
                  <a:cubicBezTo>
                    <a:pt x="8382" y="1104"/>
                    <a:pt x="6257" y="2604"/>
                    <a:pt x="4431" y="4431"/>
                  </a:cubicBezTo>
                  <a:cubicBezTo>
                    <a:pt x="2604" y="6255"/>
                    <a:pt x="1106" y="8382"/>
                    <a:pt x="1" y="10717"/>
                  </a:cubicBezTo>
                  <a:lnTo>
                    <a:pt x="1071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38275" y="2189975"/>
              <a:ext cx="511350" cy="511375"/>
            </a:xfrm>
            <a:custGeom>
              <a:avLst/>
              <a:gdLst/>
              <a:ahLst/>
              <a:cxnLst/>
              <a:rect l="l" t="t" r="r" b="b"/>
              <a:pathLst>
                <a:path w="20454" h="20455" extrusionOk="0">
                  <a:moveTo>
                    <a:pt x="20453" y="1"/>
                  </a:moveTo>
                  <a:lnTo>
                    <a:pt x="20453" y="1"/>
                  </a:lnTo>
                  <a:cubicBezTo>
                    <a:pt x="19736" y="63"/>
                    <a:pt x="19023" y="158"/>
                    <a:pt x="18312" y="287"/>
                  </a:cubicBezTo>
                  <a:lnTo>
                    <a:pt x="289" y="18312"/>
                  </a:lnTo>
                  <a:cubicBezTo>
                    <a:pt x="159" y="19023"/>
                    <a:pt x="63" y="19736"/>
                    <a:pt x="1" y="20455"/>
                  </a:cubicBezTo>
                  <a:lnTo>
                    <a:pt x="20453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38125" y="2189800"/>
              <a:ext cx="646975" cy="646950"/>
            </a:xfrm>
            <a:custGeom>
              <a:avLst/>
              <a:gdLst/>
              <a:ahLst/>
              <a:cxnLst/>
              <a:rect l="l" t="t" r="r" b="b"/>
              <a:pathLst>
                <a:path w="25879" h="25878" extrusionOk="0">
                  <a:moveTo>
                    <a:pt x="24220" y="1"/>
                  </a:moveTo>
                  <a:lnTo>
                    <a:pt x="0" y="24221"/>
                  </a:lnTo>
                  <a:cubicBezTo>
                    <a:pt x="46" y="24774"/>
                    <a:pt x="111" y="25327"/>
                    <a:pt x="197" y="25877"/>
                  </a:cubicBezTo>
                  <a:lnTo>
                    <a:pt x="25878" y="197"/>
                  </a:lnTo>
                  <a:cubicBezTo>
                    <a:pt x="25328" y="111"/>
                    <a:pt x="24775" y="45"/>
                    <a:pt x="2422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60500" y="2212175"/>
              <a:ext cx="735575" cy="735575"/>
            </a:xfrm>
            <a:custGeom>
              <a:avLst/>
              <a:gdLst/>
              <a:ahLst/>
              <a:cxnLst/>
              <a:rect l="l" t="t" r="r" b="b"/>
              <a:pathLst>
                <a:path w="29423" h="29423" extrusionOk="0">
                  <a:moveTo>
                    <a:pt x="28037" y="0"/>
                  </a:moveTo>
                  <a:lnTo>
                    <a:pt x="1" y="28036"/>
                  </a:lnTo>
                  <a:cubicBezTo>
                    <a:pt x="143" y="28502"/>
                    <a:pt x="298" y="28964"/>
                    <a:pt x="470" y="29423"/>
                  </a:cubicBezTo>
                  <a:lnTo>
                    <a:pt x="29422" y="471"/>
                  </a:lnTo>
                  <a:cubicBezTo>
                    <a:pt x="28965" y="299"/>
                    <a:pt x="28503" y="142"/>
                    <a:pt x="2803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301425" y="2253075"/>
              <a:ext cx="788775" cy="788825"/>
            </a:xfrm>
            <a:custGeom>
              <a:avLst/>
              <a:gdLst/>
              <a:ahLst/>
              <a:cxnLst/>
              <a:rect l="l" t="t" r="r" b="b"/>
              <a:pathLst>
                <a:path w="31551" h="31553" extrusionOk="0">
                  <a:moveTo>
                    <a:pt x="30370" y="1"/>
                  </a:moveTo>
                  <a:lnTo>
                    <a:pt x="0" y="30371"/>
                  </a:lnTo>
                  <a:cubicBezTo>
                    <a:pt x="211" y="30770"/>
                    <a:pt x="436" y="31164"/>
                    <a:pt x="675" y="31552"/>
                  </a:cubicBezTo>
                  <a:lnTo>
                    <a:pt x="31551" y="675"/>
                  </a:lnTo>
                  <a:cubicBezTo>
                    <a:pt x="31163" y="437"/>
                    <a:pt x="30770" y="213"/>
                    <a:pt x="3037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356800" y="2308450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547" y="1"/>
                  </a:moveTo>
                  <a:lnTo>
                    <a:pt x="0" y="31549"/>
                  </a:lnTo>
                  <a:cubicBezTo>
                    <a:pt x="270" y="31890"/>
                    <a:pt x="552" y="32227"/>
                    <a:pt x="846" y="32556"/>
                  </a:cubicBezTo>
                  <a:lnTo>
                    <a:pt x="32556" y="848"/>
                  </a:lnTo>
                  <a:cubicBezTo>
                    <a:pt x="32226" y="554"/>
                    <a:pt x="31890" y="272"/>
                    <a:pt x="3154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424825" y="2376525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711" y="1"/>
                  </a:moveTo>
                  <a:lnTo>
                    <a:pt x="1" y="31709"/>
                  </a:lnTo>
                  <a:cubicBezTo>
                    <a:pt x="331" y="32003"/>
                    <a:pt x="667" y="32286"/>
                    <a:pt x="1010" y="32556"/>
                  </a:cubicBezTo>
                  <a:lnTo>
                    <a:pt x="32557" y="1010"/>
                  </a:lnTo>
                  <a:cubicBezTo>
                    <a:pt x="32287" y="667"/>
                    <a:pt x="32005" y="330"/>
                    <a:pt x="3171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505350" y="2457000"/>
              <a:ext cx="788775" cy="788875"/>
            </a:xfrm>
            <a:custGeom>
              <a:avLst/>
              <a:gdLst/>
              <a:ahLst/>
              <a:cxnLst/>
              <a:rect l="l" t="t" r="r" b="b"/>
              <a:pathLst>
                <a:path w="31551" h="31555" extrusionOk="0">
                  <a:moveTo>
                    <a:pt x="30878" y="1"/>
                  </a:moveTo>
                  <a:lnTo>
                    <a:pt x="0" y="30879"/>
                  </a:lnTo>
                  <a:cubicBezTo>
                    <a:pt x="388" y="31116"/>
                    <a:pt x="782" y="31340"/>
                    <a:pt x="1181" y="31554"/>
                  </a:cubicBezTo>
                  <a:lnTo>
                    <a:pt x="31551" y="1182"/>
                  </a:lnTo>
                  <a:cubicBezTo>
                    <a:pt x="31340" y="783"/>
                    <a:pt x="31116" y="389"/>
                    <a:pt x="3087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599500" y="2551175"/>
              <a:ext cx="735550" cy="735550"/>
            </a:xfrm>
            <a:custGeom>
              <a:avLst/>
              <a:gdLst/>
              <a:ahLst/>
              <a:cxnLst/>
              <a:rect l="l" t="t" r="r" b="b"/>
              <a:pathLst>
                <a:path w="29422" h="29422" extrusionOk="0">
                  <a:moveTo>
                    <a:pt x="28952" y="1"/>
                  </a:moveTo>
                  <a:lnTo>
                    <a:pt x="0" y="28953"/>
                  </a:lnTo>
                  <a:cubicBezTo>
                    <a:pt x="457" y="29125"/>
                    <a:pt x="919" y="29282"/>
                    <a:pt x="1385" y="29422"/>
                  </a:cubicBezTo>
                  <a:lnTo>
                    <a:pt x="29421" y="1386"/>
                  </a:lnTo>
                  <a:cubicBezTo>
                    <a:pt x="29281" y="920"/>
                    <a:pt x="29124" y="458"/>
                    <a:pt x="2895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710450" y="2662150"/>
              <a:ext cx="647000" cy="646975"/>
            </a:xfrm>
            <a:custGeom>
              <a:avLst/>
              <a:gdLst/>
              <a:ahLst/>
              <a:cxnLst/>
              <a:rect l="l" t="t" r="r" b="b"/>
              <a:pathLst>
                <a:path w="25880" h="25879" extrusionOk="0">
                  <a:moveTo>
                    <a:pt x="25682" y="1"/>
                  </a:moveTo>
                  <a:lnTo>
                    <a:pt x="1" y="25681"/>
                  </a:lnTo>
                  <a:cubicBezTo>
                    <a:pt x="552" y="25767"/>
                    <a:pt x="1104" y="25833"/>
                    <a:pt x="1659" y="25879"/>
                  </a:cubicBezTo>
                  <a:lnTo>
                    <a:pt x="25879" y="1659"/>
                  </a:lnTo>
                  <a:cubicBezTo>
                    <a:pt x="25834" y="1104"/>
                    <a:pt x="25768" y="551"/>
                    <a:pt x="2568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845925" y="2797575"/>
              <a:ext cx="511350" cy="511350"/>
            </a:xfrm>
            <a:custGeom>
              <a:avLst/>
              <a:gdLst/>
              <a:ahLst/>
              <a:cxnLst/>
              <a:rect l="l" t="t" r="r" b="b"/>
              <a:pathLst>
                <a:path w="20454" h="20454" extrusionOk="0">
                  <a:moveTo>
                    <a:pt x="20453" y="1"/>
                  </a:moveTo>
                  <a:lnTo>
                    <a:pt x="1" y="20453"/>
                  </a:lnTo>
                  <a:cubicBezTo>
                    <a:pt x="718" y="20391"/>
                    <a:pt x="1431" y="20297"/>
                    <a:pt x="2142" y="20167"/>
                  </a:cubicBezTo>
                  <a:lnTo>
                    <a:pt x="20165" y="2142"/>
                  </a:lnTo>
                  <a:cubicBezTo>
                    <a:pt x="20295" y="1433"/>
                    <a:pt x="20391" y="720"/>
                    <a:pt x="2045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1037700" y="2989400"/>
              <a:ext cx="267950" cy="267900"/>
            </a:xfrm>
            <a:custGeom>
              <a:avLst/>
              <a:gdLst/>
              <a:ahLst/>
              <a:cxnLst/>
              <a:rect l="l" t="t" r="r" b="b"/>
              <a:pathLst>
                <a:path w="10718" h="10716" extrusionOk="0">
                  <a:moveTo>
                    <a:pt x="10717" y="1"/>
                  </a:moveTo>
                  <a:lnTo>
                    <a:pt x="1" y="10715"/>
                  </a:lnTo>
                  <a:cubicBezTo>
                    <a:pt x="4703" y="8488"/>
                    <a:pt x="8489" y="4703"/>
                    <a:pt x="107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15879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"/>
          <p:cNvSpPr txBox="1">
            <a:spLocks noGrp="1"/>
          </p:cNvSpPr>
          <p:nvPr>
            <p:ph type="title"/>
          </p:nvPr>
        </p:nvSpPr>
        <p:spPr>
          <a:xfrm>
            <a:off x="720000" y="215085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5" name="Google Shape;365;p9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6" name="Google Shape;366;p9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33799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17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3"/>
          <p:cNvSpPr/>
          <p:nvPr/>
        </p:nvSpPr>
        <p:spPr>
          <a:xfrm flipH="1">
            <a:off x="7105556" y="3658775"/>
            <a:ext cx="2770200" cy="2770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3"/>
          <p:cNvSpPr/>
          <p:nvPr/>
        </p:nvSpPr>
        <p:spPr>
          <a:xfrm flipH="1">
            <a:off x="-1193876" y="-857275"/>
            <a:ext cx="2570400" cy="2570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6" name="Google Shape;416;p13"/>
          <p:cNvGrpSpPr/>
          <p:nvPr/>
        </p:nvGrpSpPr>
        <p:grpSpPr>
          <a:xfrm rot="-5400000" flipH="1">
            <a:off x="8319073" y="3069215"/>
            <a:ext cx="1124362" cy="1124362"/>
            <a:chOff x="238125" y="2189800"/>
            <a:chExt cx="1119325" cy="1119325"/>
          </a:xfrm>
        </p:grpSpPr>
        <p:sp>
          <p:nvSpPr>
            <p:cNvPr id="417" name="Google Shape;417;p13"/>
            <p:cNvSpPr/>
            <p:nvPr/>
          </p:nvSpPr>
          <p:spPr>
            <a:xfrm>
              <a:off x="289900" y="2241600"/>
              <a:ext cx="267950" cy="267950"/>
            </a:xfrm>
            <a:custGeom>
              <a:avLst/>
              <a:gdLst/>
              <a:ahLst/>
              <a:cxnLst/>
              <a:rect l="l" t="t" r="r" b="b"/>
              <a:pathLst>
                <a:path w="10718" h="10718" extrusionOk="0">
                  <a:moveTo>
                    <a:pt x="10717" y="1"/>
                  </a:moveTo>
                  <a:lnTo>
                    <a:pt x="10717" y="1"/>
                  </a:lnTo>
                  <a:cubicBezTo>
                    <a:pt x="8382" y="1104"/>
                    <a:pt x="6257" y="2604"/>
                    <a:pt x="4431" y="4431"/>
                  </a:cubicBezTo>
                  <a:cubicBezTo>
                    <a:pt x="2604" y="6255"/>
                    <a:pt x="1106" y="8382"/>
                    <a:pt x="1" y="10717"/>
                  </a:cubicBezTo>
                  <a:lnTo>
                    <a:pt x="1071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238275" y="2189975"/>
              <a:ext cx="511350" cy="511375"/>
            </a:xfrm>
            <a:custGeom>
              <a:avLst/>
              <a:gdLst/>
              <a:ahLst/>
              <a:cxnLst/>
              <a:rect l="l" t="t" r="r" b="b"/>
              <a:pathLst>
                <a:path w="20454" h="20455" extrusionOk="0">
                  <a:moveTo>
                    <a:pt x="20453" y="1"/>
                  </a:moveTo>
                  <a:lnTo>
                    <a:pt x="20453" y="1"/>
                  </a:lnTo>
                  <a:cubicBezTo>
                    <a:pt x="19736" y="63"/>
                    <a:pt x="19023" y="158"/>
                    <a:pt x="18312" y="287"/>
                  </a:cubicBezTo>
                  <a:lnTo>
                    <a:pt x="289" y="18312"/>
                  </a:lnTo>
                  <a:cubicBezTo>
                    <a:pt x="159" y="19023"/>
                    <a:pt x="63" y="19736"/>
                    <a:pt x="1" y="20455"/>
                  </a:cubicBezTo>
                  <a:lnTo>
                    <a:pt x="20453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238125" y="2189800"/>
              <a:ext cx="646975" cy="646950"/>
            </a:xfrm>
            <a:custGeom>
              <a:avLst/>
              <a:gdLst/>
              <a:ahLst/>
              <a:cxnLst/>
              <a:rect l="l" t="t" r="r" b="b"/>
              <a:pathLst>
                <a:path w="25879" h="25878" extrusionOk="0">
                  <a:moveTo>
                    <a:pt x="24220" y="1"/>
                  </a:moveTo>
                  <a:lnTo>
                    <a:pt x="0" y="24221"/>
                  </a:lnTo>
                  <a:cubicBezTo>
                    <a:pt x="46" y="24774"/>
                    <a:pt x="111" y="25327"/>
                    <a:pt x="197" y="25877"/>
                  </a:cubicBezTo>
                  <a:lnTo>
                    <a:pt x="25878" y="197"/>
                  </a:lnTo>
                  <a:cubicBezTo>
                    <a:pt x="25328" y="111"/>
                    <a:pt x="24775" y="45"/>
                    <a:pt x="2422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260500" y="2212175"/>
              <a:ext cx="735575" cy="735575"/>
            </a:xfrm>
            <a:custGeom>
              <a:avLst/>
              <a:gdLst/>
              <a:ahLst/>
              <a:cxnLst/>
              <a:rect l="l" t="t" r="r" b="b"/>
              <a:pathLst>
                <a:path w="29423" h="29423" extrusionOk="0">
                  <a:moveTo>
                    <a:pt x="28037" y="0"/>
                  </a:moveTo>
                  <a:lnTo>
                    <a:pt x="1" y="28036"/>
                  </a:lnTo>
                  <a:cubicBezTo>
                    <a:pt x="143" y="28502"/>
                    <a:pt x="298" y="28964"/>
                    <a:pt x="470" y="29423"/>
                  </a:cubicBezTo>
                  <a:lnTo>
                    <a:pt x="29422" y="471"/>
                  </a:lnTo>
                  <a:cubicBezTo>
                    <a:pt x="28965" y="299"/>
                    <a:pt x="28503" y="142"/>
                    <a:pt x="2803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301425" y="2253075"/>
              <a:ext cx="788775" cy="788825"/>
            </a:xfrm>
            <a:custGeom>
              <a:avLst/>
              <a:gdLst/>
              <a:ahLst/>
              <a:cxnLst/>
              <a:rect l="l" t="t" r="r" b="b"/>
              <a:pathLst>
                <a:path w="31551" h="31553" extrusionOk="0">
                  <a:moveTo>
                    <a:pt x="30370" y="1"/>
                  </a:moveTo>
                  <a:lnTo>
                    <a:pt x="0" y="30371"/>
                  </a:lnTo>
                  <a:cubicBezTo>
                    <a:pt x="211" y="30770"/>
                    <a:pt x="436" y="31164"/>
                    <a:pt x="675" y="31552"/>
                  </a:cubicBezTo>
                  <a:lnTo>
                    <a:pt x="31551" y="675"/>
                  </a:lnTo>
                  <a:cubicBezTo>
                    <a:pt x="31163" y="437"/>
                    <a:pt x="30770" y="213"/>
                    <a:pt x="3037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3"/>
            <p:cNvSpPr/>
            <p:nvPr/>
          </p:nvSpPr>
          <p:spPr>
            <a:xfrm>
              <a:off x="356800" y="2308450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547" y="1"/>
                  </a:moveTo>
                  <a:lnTo>
                    <a:pt x="0" y="31549"/>
                  </a:lnTo>
                  <a:cubicBezTo>
                    <a:pt x="270" y="31890"/>
                    <a:pt x="552" y="32227"/>
                    <a:pt x="846" y="32556"/>
                  </a:cubicBezTo>
                  <a:lnTo>
                    <a:pt x="32556" y="848"/>
                  </a:lnTo>
                  <a:cubicBezTo>
                    <a:pt x="32226" y="554"/>
                    <a:pt x="31890" y="272"/>
                    <a:pt x="3154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3"/>
            <p:cNvSpPr/>
            <p:nvPr/>
          </p:nvSpPr>
          <p:spPr>
            <a:xfrm>
              <a:off x="424825" y="2376525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711" y="1"/>
                  </a:moveTo>
                  <a:lnTo>
                    <a:pt x="1" y="31709"/>
                  </a:lnTo>
                  <a:cubicBezTo>
                    <a:pt x="331" y="32003"/>
                    <a:pt x="667" y="32286"/>
                    <a:pt x="1010" y="32556"/>
                  </a:cubicBezTo>
                  <a:lnTo>
                    <a:pt x="32557" y="1010"/>
                  </a:lnTo>
                  <a:cubicBezTo>
                    <a:pt x="32287" y="667"/>
                    <a:pt x="32005" y="330"/>
                    <a:pt x="3171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3"/>
            <p:cNvSpPr/>
            <p:nvPr/>
          </p:nvSpPr>
          <p:spPr>
            <a:xfrm>
              <a:off x="505350" y="2457000"/>
              <a:ext cx="788775" cy="788875"/>
            </a:xfrm>
            <a:custGeom>
              <a:avLst/>
              <a:gdLst/>
              <a:ahLst/>
              <a:cxnLst/>
              <a:rect l="l" t="t" r="r" b="b"/>
              <a:pathLst>
                <a:path w="31551" h="31555" extrusionOk="0">
                  <a:moveTo>
                    <a:pt x="30878" y="1"/>
                  </a:moveTo>
                  <a:lnTo>
                    <a:pt x="0" y="30879"/>
                  </a:lnTo>
                  <a:cubicBezTo>
                    <a:pt x="388" y="31116"/>
                    <a:pt x="782" y="31340"/>
                    <a:pt x="1181" y="31554"/>
                  </a:cubicBezTo>
                  <a:lnTo>
                    <a:pt x="31551" y="1182"/>
                  </a:lnTo>
                  <a:cubicBezTo>
                    <a:pt x="31340" y="783"/>
                    <a:pt x="31116" y="389"/>
                    <a:pt x="308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3"/>
            <p:cNvSpPr/>
            <p:nvPr/>
          </p:nvSpPr>
          <p:spPr>
            <a:xfrm>
              <a:off x="599500" y="2551175"/>
              <a:ext cx="735550" cy="735550"/>
            </a:xfrm>
            <a:custGeom>
              <a:avLst/>
              <a:gdLst/>
              <a:ahLst/>
              <a:cxnLst/>
              <a:rect l="l" t="t" r="r" b="b"/>
              <a:pathLst>
                <a:path w="29422" h="29422" extrusionOk="0">
                  <a:moveTo>
                    <a:pt x="28952" y="1"/>
                  </a:moveTo>
                  <a:lnTo>
                    <a:pt x="0" y="28953"/>
                  </a:lnTo>
                  <a:cubicBezTo>
                    <a:pt x="457" y="29125"/>
                    <a:pt x="919" y="29282"/>
                    <a:pt x="1385" y="29422"/>
                  </a:cubicBezTo>
                  <a:lnTo>
                    <a:pt x="29421" y="1386"/>
                  </a:lnTo>
                  <a:cubicBezTo>
                    <a:pt x="29281" y="920"/>
                    <a:pt x="29124" y="458"/>
                    <a:pt x="28952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3"/>
            <p:cNvSpPr/>
            <p:nvPr/>
          </p:nvSpPr>
          <p:spPr>
            <a:xfrm>
              <a:off x="710450" y="2662150"/>
              <a:ext cx="647000" cy="646975"/>
            </a:xfrm>
            <a:custGeom>
              <a:avLst/>
              <a:gdLst/>
              <a:ahLst/>
              <a:cxnLst/>
              <a:rect l="l" t="t" r="r" b="b"/>
              <a:pathLst>
                <a:path w="25880" h="25879" extrusionOk="0">
                  <a:moveTo>
                    <a:pt x="25682" y="1"/>
                  </a:moveTo>
                  <a:lnTo>
                    <a:pt x="1" y="25681"/>
                  </a:lnTo>
                  <a:cubicBezTo>
                    <a:pt x="552" y="25767"/>
                    <a:pt x="1104" y="25833"/>
                    <a:pt x="1659" y="25879"/>
                  </a:cubicBezTo>
                  <a:lnTo>
                    <a:pt x="25879" y="1659"/>
                  </a:lnTo>
                  <a:cubicBezTo>
                    <a:pt x="25834" y="1104"/>
                    <a:pt x="25768" y="551"/>
                    <a:pt x="25682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3"/>
            <p:cNvSpPr/>
            <p:nvPr/>
          </p:nvSpPr>
          <p:spPr>
            <a:xfrm>
              <a:off x="845925" y="2797575"/>
              <a:ext cx="511350" cy="511350"/>
            </a:xfrm>
            <a:custGeom>
              <a:avLst/>
              <a:gdLst/>
              <a:ahLst/>
              <a:cxnLst/>
              <a:rect l="l" t="t" r="r" b="b"/>
              <a:pathLst>
                <a:path w="20454" h="20454" extrusionOk="0">
                  <a:moveTo>
                    <a:pt x="20453" y="1"/>
                  </a:moveTo>
                  <a:lnTo>
                    <a:pt x="1" y="20453"/>
                  </a:lnTo>
                  <a:cubicBezTo>
                    <a:pt x="718" y="20391"/>
                    <a:pt x="1431" y="20297"/>
                    <a:pt x="2142" y="20167"/>
                  </a:cubicBezTo>
                  <a:lnTo>
                    <a:pt x="20165" y="2142"/>
                  </a:lnTo>
                  <a:cubicBezTo>
                    <a:pt x="20295" y="1433"/>
                    <a:pt x="20391" y="720"/>
                    <a:pt x="2045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3"/>
            <p:cNvSpPr/>
            <p:nvPr/>
          </p:nvSpPr>
          <p:spPr>
            <a:xfrm>
              <a:off x="1037700" y="2989400"/>
              <a:ext cx="267950" cy="267900"/>
            </a:xfrm>
            <a:custGeom>
              <a:avLst/>
              <a:gdLst/>
              <a:ahLst/>
              <a:cxnLst/>
              <a:rect l="l" t="t" r="r" b="b"/>
              <a:pathLst>
                <a:path w="10718" h="10716" extrusionOk="0">
                  <a:moveTo>
                    <a:pt x="10717" y="1"/>
                  </a:moveTo>
                  <a:lnTo>
                    <a:pt x="1" y="10715"/>
                  </a:lnTo>
                  <a:cubicBezTo>
                    <a:pt x="4703" y="8488"/>
                    <a:pt x="8489" y="4703"/>
                    <a:pt x="107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13"/>
          <p:cNvGrpSpPr/>
          <p:nvPr/>
        </p:nvGrpSpPr>
        <p:grpSpPr>
          <a:xfrm flipH="1">
            <a:off x="8618707" y="651369"/>
            <a:ext cx="1153246" cy="1061755"/>
            <a:chOff x="984400" y="3436950"/>
            <a:chExt cx="2214375" cy="2038700"/>
          </a:xfrm>
        </p:grpSpPr>
        <p:sp>
          <p:nvSpPr>
            <p:cNvPr id="430" name="Google Shape;430;p13"/>
            <p:cNvSpPr/>
            <p:nvPr/>
          </p:nvSpPr>
          <p:spPr>
            <a:xfrm>
              <a:off x="984400" y="3436950"/>
              <a:ext cx="1602525" cy="1166400"/>
            </a:xfrm>
            <a:custGeom>
              <a:avLst/>
              <a:gdLst/>
              <a:ahLst/>
              <a:cxnLst/>
              <a:rect l="l" t="t" r="r" b="b"/>
              <a:pathLst>
                <a:path w="64101" h="46656" extrusionOk="0">
                  <a:moveTo>
                    <a:pt x="61659" y="0"/>
                  </a:moveTo>
                  <a:lnTo>
                    <a:pt x="0" y="43166"/>
                  </a:lnTo>
                  <a:lnTo>
                    <a:pt x="2442" y="46655"/>
                  </a:lnTo>
                  <a:lnTo>
                    <a:pt x="64101" y="3489"/>
                  </a:lnTo>
                  <a:lnTo>
                    <a:pt x="616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3"/>
            <p:cNvSpPr/>
            <p:nvPr/>
          </p:nvSpPr>
          <p:spPr>
            <a:xfrm>
              <a:off x="1106500" y="3611400"/>
              <a:ext cx="1602550" cy="1166400"/>
            </a:xfrm>
            <a:custGeom>
              <a:avLst/>
              <a:gdLst/>
              <a:ahLst/>
              <a:cxnLst/>
              <a:rect l="l" t="t" r="r" b="b"/>
              <a:pathLst>
                <a:path w="64102" h="46656" extrusionOk="0">
                  <a:moveTo>
                    <a:pt x="61659" y="0"/>
                  </a:moveTo>
                  <a:lnTo>
                    <a:pt x="1" y="43167"/>
                  </a:lnTo>
                  <a:lnTo>
                    <a:pt x="2443" y="46656"/>
                  </a:lnTo>
                  <a:lnTo>
                    <a:pt x="64102" y="3490"/>
                  </a:lnTo>
                  <a:lnTo>
                    <a:pt x="616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3"/>
            <p:cNvSpPr/>
            <p:nvPr/>
          </p:nvSpPr>
          <p:spPr>
            <a:xfrm>
              <a:off x="1228625" y="3785850"/>
              <a:ext cx="1603800" cy="1166425"/>
            </a:xfrm>
            <a:custGeom>
              <a:avLst/>
              <a:gdLst/>
              <a:ahLst/>
              <a:cxnLst/>
              <a:rect l="l" t="t" r="r" b="b"/>
              <a:pathLst>
                <a:path w="64152" h="46657" extrusionOk="0">
                  <a:moveTo>
                    <a:pt x="61709" y="1"/>
                  </a:moveTo>
                  <a:lnTo>
                    <a:pt x="1" y="43167"/>
                  </a:lnTo>
                  <a:lnTo>
                    <a:pt x="2443" y="46656"/>
                  </a:lnTo>
                  <a:lnTo>
                    <a:pt x="64151" y="3490"/>
                  </a:lnTo>
                  <a:lnTo>
                    <a:pt x="617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1350750" y="3960325"/>
              <a:ext cx="1603800" cy="1166400"/>
            </a:xfrm>
            <a:custGeom>
              <a:avLst/>
              <a:gdLst/>
              <a:ahLst/>
              <a:cxnLst/>
              <a:rect l="l" t="t" r="r" b="b"/>
              <a:pathLst>
                <a:path w="64152" h="46656" extrusionOk="0">
                  <a:moveTo>
                    <a:pt x="61709" y="0"/>
                  </a:moveTo>
                  <a:lnTo>
                    <a:pt x="0" y="43166"/>
                  </a:lnTo>
                  <a:lnTo>
                    <a:pt x="2443" y="46655"/>
                  </a:lnTo>
                  <a:lnTo>
                    <a:pt x="64151" y="3489"/>
                  </a:lnTo>
                  <a:lnTo>
                    <a:pt x="617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1472875" y="4134775"/>
              <a:ext cx="1603800" cy="1166400"/>
            </a:xfrm>
            <a:custGeom>
              <a:avLst/>
              <a:gdLst/>
              <a:ahLst/>
              <a:cxnLst/>
              <a:rect l="l" t="t" r="r" b="b"/>
              <a:pathLst>
                <a:path w="64152" h="46656" extrusionOk="0">
                  <a:moveTo>
                    <a:pt x="61709" y="1"/>
                  </a:moveTo>
                  <a:lnTo>
                    <a:pt x="0" y="43167"/>
                  </a:lnTo>
                  <a:lnTo>
                    <a:pt x="2443" y="46656"/>
                  </a:lnTo>
                  <a:lnTo>
                    <a:pt x="64151" y="3490"/>
                  </a:lnTo>
                  <a:lnTo>
                    <a:pt x="617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1595000" y="4310475"/>
              <a:ext cx="1603775" cy="1165175"/>
            </a:xfrm>
            <a:custGeom>
              <a:avLst/>
              <a:gdLst/>
              <a:ahLst/>
              <a:cxnLst/>
              <a:rect l="l" t="t" r="r" b="b"/>
              <a:pathLst>
                <a:path w="64151" h="46607" extrusionOk="0">
                  <a:moveTo>
                    <a:pt x="61709" y="1"/>
                  </a:moveTo>
                  <a:lnTo>
                    <a:pt x="0" y="43117"/>
                  </a:lnTo>
                  <a:lnTo>
                    <a:pt x="2443" y="46606"/>
                  </a:lnTo>
                  <a:lnTo>
                    <a:pt x="64151" y="3490"/>
                  </a:lnTo>
                  <a:lnTo>
                    <a:pt x="617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13"/>
          <p:cNvGrpSpPr/>
          <p:nvPr/>
        </p:nvGrpSpPr>
        <p:grpSpPr>
          <a:xfrm rot="-5400000" flipH="1">
            <a:off x="-571186" y="1376523"/>
            <a:ext cx="1106789" cy="1106789"/>
            <a:chOff x="238125" y="2189800"/>
            <a:chExt cx="1119325" cy="1119325"/>
          </a:xfrm>
        </p:grpSpPr>
        <p:sp>
          <p:nvSpPr>
            <p:cNvPr id="437" name="Google Shape;437;p13"/>
            <p:cNvSpPr/>
            <p:nvPr/>
          </p:nvSpPr>
          <p:spPr>
            <a:xfrm>
              <a:off x="289900" y="2241600"/>
              <a:ext cx="267950" cy="267950"/>
            </a:xfrm>
            <a:custGeom>
              <a:avLst/>
              <a:gdLst/>
              <a:ahLst/>
              <a:cxnLst/>
              <a:rect l="l" t="t" r="r" b="b"/>
              <a:pathLst>
                <a:path w="10718" h="10718" extrusionOk="0">
                  <a:moveTo>
                    <a:pt x="10717" y="1"/>
                  </a:moveTo>
                  <a:lnTo>
                    <a:pt x="10717" y="1"/>
                  </a:lnTo>
                  <a:cubicBezTo>
                    <a:pt x="8382" y="1104"/>
                    <a:pt x="6257" y="2604"/>
                    <a:pt x="4431" y="4431"/>
                  </a:cubicBezTo>
                  <a:cubicBezTo>
                    <a:pt x="2604" y="6255"/>
                    <a:pt x="1106" y="8382"/>
                    <a:pt x="1" y="10717"/>
                  </a:cubicBezTo>
                  <a:lnTo>
                    <a:pt x="1071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238275" y="2189975"/>
              <a:ext cx="511350" cy="511375"/>
            </a:xfrm>
            <a:custGeom>
              <a:avLst/>
              <a:gdLst/>
              <a:ahLst/>
              <a:cxnLst/>
              <a:rect l="l" t="t" r="r" b="b"/>
              <a:pathLst>
                <a:path w="20454" h="20455" extrusionOk="0">
                  <a:moveTo>
                    <a:pt x="20453" y="1"/>
                  </a:moveTo>
                  <a:lnTo>
                    <a:pt x="20453" y="1"/>
                  </a:lnTo>
                  <a:cubicBezTo>
                    <a:pt x="19736" y="63"/>
                    <a:pt x="19023" y="158"/>
                    <a:pt x="18312" y="287"/>
                  </a:cubicBezTo>
                  <a:lnTo>
                    <a:pt x="289" y="18312"/>
                  </a:lnTo>
                  <a:cubicBezTo>
                    <a:pt x="159" y="19023"/>
                    <a:pt x="63" y="19736"/>
                    <a:pt x="1" y="20455"/>
                  </a:cubicBezTo>
                  <a:lnTo>
                    <a:pt x="2045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238125" y="2189800"/>
              <a:ext cx="646975" cy="646950"/>
            </a:xfrm>
            <a:custGeom>
              <a:avLst/>
              <a:gdLst/>
              <a:ahLst/>
              <a:cxnLst/>
              <a:rect l="l" t="t" r="r" b="b"/>
              <a:pathLst>
                <a:path w="25879" h="25878" extrusionOk="0">
                  <a:moveTo>
                    <a:pt x="24220" y="1"/>
                  </a:moveTo>
                  <a:lnTo>
                    <a:pt x="0" y="24221"/>
                  </a:lnTo>
                  <a:cubicBezTo>
                    <a:pt x="46" y="24774"/>
                    <a:pt x="111" y="25327"/>
                    <a:pt x="197" y="25877"/>
                  </a:cubicBezTo>
                  <a:lnTo>
                    <a:pt x="25878" y="197"/>
                  </a:lnTo>
                  <a:cubicBezTo>
                    <a:pt x="25328" y="111"/>
                    <a:pt x="24775" y="45"/>
                    <a:pt x="242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260500" y="2212175"/>
              <a:ext cx="735575" cy="735575"/>
            </a:xfrm>
            <a:custGeom>
              <a:avLst/>
              <a:gdLst/>
              <a:ahLst/>
              <a:cxnLst/>
              <a:rect l="l" t="t" r="r" b="b"/>
              <a:pathLst>
                <a:path w="29423" h="29423" extrusionOk="0">
                  <a:moveTo>
                    <a:pt x="28037" y="0"/>
                  </a:moveTo>
                  <a:lnTo>
                    <a:pt x="1" y="28036"/>
                  </a:lnTo>
                  <a:cubicBezTo>
                    <a:pt x="143" y="28502"/>
                    <a:pt x="298" y="28964"/>
                    <a:pt x="470" y="29423"/>
                  </a:cubicBezTo>
                  <a:lnTo>
                    <a:pt x="29422" y="471"/>
                  </a:lnTo>
                  <a:cubicBezTo>
                    <a:pt x="28965" y="299"/>
                    <a:pt x="28503" y="142"/>
                    <a:pt x="2803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301425" y="2253075"/>
              <a:ext cx="788775" cy="788825"/>
            </a:xfrm>
            <a:custGeom>
              <a:avLst/>
              <a:gdLst/>
              <a:ahLst/>
              <a:cxnLst/>
              <a:rect l="l" t="t" r="r" b="b"/>
              <a:pathLst>
                <a:path w="31551" h="31553" extrusionOk="0">
                  <a:moveTo>
                    <a:pt x="30370" y="1"/>
                  </a:moveTo>
                  <a:lnTo>
                    <a:pt x="0" y="30371"/>
                  </a:lnTo>
                  <a:cubicBezTo>
                    <a:pt x="211" y="30770"/>
                    <a:pt x="436" y="31164"/>
                    <a:pt x="675" y="31552"/>
                  </a:cubicBezTo>
                  <a:lnTo>
                    <a:pt x="31551" y="675"/>
                  </a:lnTo>
                  <a:cubicBezTo>
                    <a:pt x="31163" y="437"/>
                    <a:pt x="30770" y="213"/>
                    <a:pt x="303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356800" y="2308450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547" y="1"/>
                  </a:moveTo>
                  <a:lnTo>
                    <a:pt x="0" y="31549"/>
                  </a:lnTo>
                  <a:cubicBezTo>
                    <a:pt x="270" y="31890"/>
                    <a:pt x="552" y="32227"/>
                    <a:pt x="846" y="32556"/>
                  </a:cubicBezTo>
                  <a:lnTo>
                    <a:pt x="32556" y="848"/>
                  </a:lnTo>
                  <a:cubicBezTo>
                    <a:pt x="32226" y="554"/>
                    <a:pt x="31890" y="272"/>
                    <a:pt x="315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424825" y="2376525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711" y="1"/>
                  </a:moveTo>
                  <a:lnTo>
                    <a:pt x="1" y="31709"/>
                  </a:lnTo>
                  <a:cubicBezTo>
                    <a:pt x="331" y="32003"/>
                    <a:pt x="667" y="32286"/>
                    <a:pt x="1010" y="32556"/>
                  </a:cubicBezTo>
                  <a:lnTo>
                    <a:pt x="32557" y="1010"/>
                  </a:lnTo>
                  <a:cubicBezTo>
                    <a:pt x="32287" y="667"/>
                    <a:pt x="32005" y="330"/>
                    <a:pt x="3171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505350" y="2457000"/>
              <a:ext cx="788775" cy="788875"/>
            </a:xfrm>
            <a:custGeom>
              <a:avLst/>
              <a:gdLst/>
              <a:ahLst/>
              <a:cxnLst/>
              <a:rect l="l" t="t" r="r" b="b"/>
              <a:pathLst>
                <a:path w="31551" h="31555" extrusionOk="0">
                  <a:moveTo>
                    <a:pt x="30878" y="1"/>
                  </a:moveTo>
                  <a:lnTo>
                    <a:pt x="0" y="30879"/>
                  </a:lnTo>
                  <a:cubicBezTo>
                    <a:pt x="388" y="31116"/>
                    <a:pt x="782" y="31340"/>
                    <a:pt x="1181" y="31554"/>
                  </a:cubicBezTo>
                  <a:lnTo>
                    <a:pt x="31551" y="1182"/>
                  </a:lnTo>
                  <a:cubicBezTo>
                    <a:pt x="31340" y="783"/>
                    <a:pt x="31116" y="389"/>
                    <a:pt x="308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599500" y="2551175"/>
              <a:ext cx="735550" cy="735550"/>
            </a:xfrm>
            <a:custGeom>
              <a:avLst/>
              <a:gdLst/>
              <a:ahLst/>
              <a:cxnLst/>
              <a:rect l="l" t="t" r="r" b="b"/>
              <a:pathLst>
                <a:path w="29422" h="29422" extrusionOk="0">
                  <a:moveTo>
                    <a:pt x="28952" y="1"/>
                  </a:moveTo>
                  <a:lnTo>
                    <a:pt x="0" y="28953"/>
                  </a:lnTo>
                  <a:cubicBezTo>
                    <a:pt x="457" y="29125"/>
                    <a:pt x="919" y="29282"/>
                    <a:pt x="1385" y="29422"/>
                  </a:cubicBezTo>
                  <a:lnTo>
                    <a:pt x="29421" y="1386"/>
                  </a:lnTo>
                  <a:cubicBezTo>
                    <a:pt x="29281" y="920"/>
                    <a:pt x="29124" y="458"/>
                    <a:pt x="2895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710450" y="2662150"/>
              <a:ext cx="647000" cy="646975"/>
            </a:xfrm>
            <a:custGeom>
              <a:avLst/>
              <a:gdLst/>
              <a:ahLst/>
              <a:cxnLst/>
              <a:rect l="l" t="t" r="r" b="b"/>
              <a:pathLst>
                <a:path w="25880" h="25879" extrusionOk="0">
                  <a:moveTo>
                    <a:pt x="25682" y="1"/>
                  </a:moveTo>
                  <a:lnTo>
                    <a:pt x="1" y="25681"/>
                  </a:lnTo>
                  <a:cubicBezTo>
                    <a:pt x="552" y="25767"/>
                    <a:pt x="1104" y="25833"/>
                    <a:pt x="1659" y="25879"/>
                  </a:cubicBezTo>
                  <a:lnTo>
                    <a:pt x="25879" y="1659"/>
                  </a:lnTo>
                  <a:cubicBezTo>
                    <a:pt x="25834" y="1104"/>
                    <a:pt x="25768" y="551"/>
                    <a:pt x="256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845925" y="2797575"/>
              <a:ext cx="511350" cy="511350"/>
            </a:xfrm>
            <a:custGeom>
              <a:avLst/>
              <a:gdLst/>
              <a:ahLst/>
              <a:cxnLst/>
              <a:rect l="l" t="t" r="r" b="b"/>
              <a:pathLst>
                <a:path w="20454" h="20454" extrusionOk="0">
                  <a:moveTo>
                    <a:pt x="20453" y="1"/>
                  </a:moveTo>
                  <a:lnTo>
                    <a:pt x="1" y="20453"/>
                  </a:lnTo>
                  <a:cubicBezTo>
                    <a:pt x="718" y="20391"/>
                    <a:pt x="1431" y="20297"/>
                    <a:pt x="2142" y="20167"/>
                  </a:cubicBezTo>
                  <a:lnTo>
                    <a:pt x="20165" y="2142"/>
                  </a:lnTo>
                  <a:cubicBezTo>
                    <a:pt x="20295" y="1433"/>
                    <a:pt x="20391" y="720"/>
                    <a:pt x="2045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1037700" y="2989400"/>
              <a:ext cx="267950" cy="267900"/>
            </a:xfrm>
            <a:custGeom>
              <a:avLst/>
              <a:gdLst/>
              <a:ahLst/>
              <a:cxnLst/>
              <a:rect l="l" t="t" r="r" b="b"/>
              <a:pathLst>
                <a:path w="10718" h="10716" extrusionOk="0">
                  <a:moveTo>
                    <a:pt x="10717" y="1"/>
                  </a:moveTo>
                  <a:lnTo>
                    <a:pt x="1" y="10715"/>
                  </a:lnTo>
                  <a:cubicBezTo>
                    <a:pt x="4703" y="8488"/>
                    <a:pt x="8489" y="4703"/>
                    <a:pt x="1071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" name="Google Shape;449;p13"/>
          <p:cNvGrpSpPr/>
          <p:nvPr/>
        </p:nvGrpSpPr>
        <p:grpSpPr>
          <a:xfrm flipH="1">
            <a:off x="1130514" y="3921391"/>
            <a:ext cx="368918" cy="368135"/>
            <a:chOff x="3510300" y="2634425"/>
            <a:chExt cx="576975" cy="575750"/>
          </a:xfrm>
        </p:grpSpPr>
        <p:sp>
          <p:nvSpPr>
            <p:cNvPr id="450" name="Google Shape;450;p13"/>
            <p:cNvSpPr/>
            <p:nvPr/>
          </p:nvSpPr>
          <p:spPr>
            <a:xfrm>
              <a:off x="3743325" y="2634425"/>
              <a:ext cx="110925" cy="575750"/>
            </a:xfrm>
            <a:custGeom>
              <a:avLst/>
              <a:gdLst/>
              <a:ahLst/>
              <a:cxnLst/>
              <a:rect l="l" t="t" r="r" b="b"/>
              <a:pathLst>
                <a:path w="4437" h="23030" extrusionOk="0">
                  <a:moveTo>
                    <a:pt x="2193" y="1"/>
                  </a:moveTo>
                  <a:cubicBezTo>
                    <a:pt x="997" y="1"/>
                    <a:pt x="0" y="998"/>
                    <a:pt x="0" y="2194"/>
                  </a:cubicBezTo>
                  <a:lnTo>
                    <a:pt x="0" y="20786"/>
                  </a:lnTo>
                  <a:cubicBezTo>
                    <a:pt x="0" y="22032"/>
                    <a:pt x="997" y="23029"/>
                    <a:pt x="2193" y="23029"/>
                  </a:cubicBezTo>
                  <a:cubicBezTo>
                    <a:pt x="3440" y="23029"/>
                    <a:pt x="4437" y="22032"/>
                    <a:pt x="4437" y="20786"/>
                  </a:cubicBezTo>
                  <a:lnTo>
                    <a:pt x="4437" y="2194"/>
                  </a:lnTo>
                  <a:cubicBezTo>
                    <a:pt x="4437" y="998"/>
                    <a:pt x="3440" y="1"/>
                    <a:pt x="2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3510300" y="2866200"/>
              <a:ext cx="576975" cy="112175"/>
            </a:xfrm>
            <a:custGeom>
              <a:avLst/>
              <a:gdLst/>
              <a:ahLst/>
              <a:cxnLst/>
              <a:rect l="l" t="t" r="r" b="b"/>
              <a:pathLst>
                <a:path w="23079" h="4487" extrusionOk="0">
                  <a:moveTo>
                    <a:pt x="2243" y="1"/>
                  </a:moveTo>
                  <a:cubicBezTo>
                    <a:pt x="997" y="1"/>
                    <a:pt x="0" y="998"/>
                    <a:pt x="0" y="2244"/>
                  </a:cubicBezTo>
                  <a:cubicBezTo>
                    <a:pt x="0" y="3440"/>
                    <a:pt x="997" y="4437"/>
                    <a:pt x="2243" y="4487"/>
                  </a:cubicBezTo>
                  <a:lnTo>
                    <a:pt x="20836" y="4487"/>
                  </a:lnTo>
                  <a:cubicBezTo>
                    <a:pt x="22082" y="4437"/>
                    <a:pt x="23079" y="3440"/>
                    <a:pt x="23079" y="2244"/>
                  </a:cubicBezTo>
                  <a:cubicBezTo>
                    <a:pt x="23029" y="998"/>
                    <a:pt x="22032" y="1"/>
                    <a:pt x="20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13"/>
          <p:cNvGrpSpPr/>
          <p:nvPr/>
        </p:nvGrpSpPr>
        <p:grpSpPr>
          <a:xfrm flipH="1">
            <a:off x="720156" y="4194940"/>
            <a:ext cx="254677" cy="254136"/>
            <a:chOff x="3510300" y="2634425"/>
            <a:chExt cx="576975" cy="575750"/>
          </a:xfrm>
        </p:grpSpPr>
        <p:sp>
          <p:nvSpPr>
            <p:cNvPr id="453" name="Google Shape;453;p13"/>
            <p:cNvSpPr/>
            <p:nvPr/>
          </p:nvSpPr>
          <p:spPr>
            <a:xfrm>
              <a:off x="3743325" y="2634425"/>
              <a:ext cx="110925" cy="575750"/>
            </a:xfrm>
            <a:custGeom>
              <a:avLst/>
              <a:gdLst/>
              <a:ahLst/>
              <a:cxnLst/>
              <a:rect l="l" t="t" r="r" b="b"/>
              <a:pathLst>
                <a:path w="4437" h="23030" extrusionOk="0">
                  <a:moveTo>
                    <a:pt x="2193" y="1"/>
                  </a:moveTo>
                  <a:cubicBezTo>
                    <a:pt x="997" y="1"/>
                    <a:pt x="0" y="998"/>
                    <a:pt x="0" y="2194"/>
                  </a:cubicBezTo>
                  <a:lnTo>
                    <a:pt x="0" y="20786"/>
                  </a:lnTo>
                  <a:cubicBezTo>
                    <a:pt x="0" y="22032"/>
                    <a:pt x="997" y="23029"/>
                    <a:pt x="2193" y="23029"/>
                  </a:cubicBezTo>
                  <a:cubicBezTo>
                    <a:pt x="3440" y="23029"/>
                    <a:pt x="4437" y="22032"/>
                    <a:pt x="4437" y="20786"/>
                  </a:cubicBezTo>
                  <a:lnTo>
                    <a:pt x="4437" y="2194"/>
                  </a:lnTo>
                  <a:cubicBezTo>
                    <a:pt x="4437" y="998"/>
                    <a:pt x="3440" y="1"/>
                    <a:pt x="2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3510300" y="2866200"/>
              <a:ext cx="576975" cy="112175"/>
            </a:xfrm>
            <a:custGeom>
              <a:avLst/>
              <a:gdLst/>
              <a:ahLst/>
              <a:cxnLst/>
              <a:rect l="l" t="t" r="r" b="b"/>
              <a:pathLst>
                <a:path w="23079" h="4487" extrusionOk="0">
                  <a:moveTo>
                    <a:pt x="2243" y="1"/>
                  </a:moveTo>
                  <a:cubicBezTo>
                    <a:pt x="997" y="1"/>
                    <a:pt x="0" y="998"/>
                    <a:pt x="0" y="2244"/>
                  </a:cubicBezTo>
                  <a:cubicBezTo>
                    <a:pt x="0" y="3440"/>
                    <a:pt x="997" y="4437"/>
                    <a:pt x="2243" y="4487"/>
                  </a:cubicBezTo>
                  <a:lnTo>
                    <a:pt x="20836" y="4487"/>
                  </a:lnTo>
                  <a:cubicBezTo>
                    <a:pt x="22082" y="4437"/>
                    <a:pt x="23079" y="3440"/>
                    <a:pt x="23079" y="2244"/>
                  </a:cubicBezTo>
                  <a:cubicBezTo>
                    <a:pt x="23029" y="998"/>
                    <a:pt x="22032" y="1"/>
                    <a:pt x="20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5" name="Google Shape;455;p13"/>
          <p:cNvSpPr txBox="1">
            <a:spLocks noGrp="1"/>
          </p:cNvSpPr>
          <p:nvPr>
            <p:ph type="title"/>
          </p:nvPr>
        </p:nvSpPr>
        <p:spPr>
          <a:xfrm>
            <a:off x="669725" y="1664250"/>
            <a:ext cx="241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6" name="Google Shape;456;p13"/>
          <p:cNvSpPr txBox="1">
            <a:spLocks noGrp="1"/>
          </p:cNvSpPr>
          <p:nvPr>
            <p:ph type="title" idx="2" hasCustomPrompt="1"/>
          </p:nvPr>
        </p:nvSpPr>
        <p:spPr>
          <a:xfrm>
            <a:off x="666750" y="1299675"/>
            <a:ext cx="24171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7" name="Google Shape;457;p13"/>
          <p:cNvSpPr txBox="1">
            <a:spLocks noGrp="1"/>
          </p:cNvSpPr>
          <p:nvPr>
            <p:ph type="subTitle" idx="1"/>
          </p:nvPr>
        </p:nvSpPr>
        <p:spPr>
          <a:xfrm>
            <a:off x="670500" y="2024500"/>
            <a:ext cx="24171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13"/>
          <p:cNvSpPr txBox="1">
            <a:spLocks noGrp="1"/>
          </p:cNvSpPr>
          <p:nvPr>
            <p:ph type="title" idx="3"/>
          </p:nvPr>
        </p:nvSpPr>
        <p:spPr>
          <a:xfrm>
            <a:off x="3352275" y="1663750"/>
            <a:ext cx="241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9" name="Google Shape;459;p13"/>
          <p:cNvSpPr txBox="1">
            <a:spLocks noGrp="1"/>
          </p:cNvSpPr>
          <p:nvPr>
            <p:ph type="title" idx="4" hasCustomPrompt="1"/>
          </p:nvPr>
        </p:nvSpPr>
        <p:spPr>
          <a:xfrm>
            <a:off x="3352200" y="1299175"/>
            <a:ext cx="24171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0" name="Google Shape;460;p13"/>
          <p:cNvSpPr txBox="1">
            <a:spLocks noGrp="1"/>
          </p:cNvSpPr>
          <p:nvPr>
            <p:ph type="subTitle" idx="5"/>
          </p:nvPr>
        </p:nvSpPr>
        <p:spPr>
          <a:xfrm>
            <a:off x="3365250" y="2024000"/>
            <a:ext cx="24171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title" idx="6"/>
          </p:nvPr>
        </p:nvSpPr>
        <p:spPr>
          <a:xfrm>
            <a:off x="6032800" y="1664250"/>
            <a:ext cx="241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title" idx="7" hasCustomPrompt="1"/>
          </p:nvPr>
        </p:nvSpPr>
        <p:spPr>
          <a:xfrm>
            <a:off x="6033900" y="1299675"/>
            <a:ext cx="24171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3" name="Google Shape;463;p13"/>
          <p:cNvSpPr txBox="1">
            <a:spLocks noGrp="1"/>
          </p:cNvSpPr>
          <p:nvPr>
            <p:ph type="subTitle" idx="8"/>
          </p:nvPr>
        </p:nvSpPr>
        <p:spPr>
          <a:xfrm>
            <a:off x="6033900" y="2024500"/>
            <a:ext cx="24171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title" idx="9"/>
          </p:nvPr>
        </p:nvSpPr>
        <p:spPr>
          <a:xfrm>
            <a:off x="2015550" y="3530450"/>
            <a:ext cx="241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5" name="Google Shape;465;p13"/>
          <p:cNvSpPr txBox="1">
            <a:spLocks noGrp="1"/>
          </p:cNvSpPr>
          <p:nvPr>
            <p:ph type="title" idx="13" hasCustomPrompt="1"/>
          </p:nvPr>
        </p:nvSpPr>
        <p:spPr>
          <a:xfrm>
            <a:off x="2011950" y="3165875"/>
            <a:ext cx="24171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6" name="Google Shape;466;p13"/>
          <p:cNvSpPr txBox="1">
            <a:spLocks noGrp="1"/>
          </p:cNvSpPr>
          <p:nvPr>
            <p:ph type="subTitle" idx="14"/>
          </p:nvPr>
        </p:nvSpPr>
        <p:spPr>
          <a:xfrm>
            <a:off x="2012400" y="3890700"/>
            <a:ext cx="24171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title" idx="15"/>
          </p:nvPr>
        </p:nvSpPr>
        <p:spPr>
          <a:xfrm>
            <a:off x="4706975" y="3530450"/>
            <a:ext cx="241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 idx="16" hasCustomPrompt="1"/>
          </p:nvPr>
        </p:nvSpPr>
        <p:spPr>
          <a:xfrm>
            <a:off x="4706975" y="3165875"/>
            <a:ext cx="24171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9" name="Google Shape;469;p13"/>
          <p:cNvSpPr txBox="1">
            <a:spLocks noGrp="1"/>
          </p:cNvSpPr>
          <p:nvPr>
            <p:ph type="subTitle" idx="17"/>
          </p:nvPr>
        </p:nvSpPr>
        <p:spPr>
          <a:xfrm>
            <a:off x="4707425" y="3890700"/>
            <a:ext cx="24171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13"/>
          <p:cNvSpPr txBox="1">
            <a:spLocks noGrp="1"/>
          </p:cNvSpPr>
          <p:nvPr>
            <p:ph type="title" idx="1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787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">
    <p:bg>
      <p:bgPr>
        <a:solidFill>
          <a:schemeClr val="dk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/>
          <p:nvPr/>
        </p:nvSpPr>
        <p:spPr>
          <a:xfrm rot="6513633" flipH="1">
            <a:off x="-5610938" y="-5002625"/>
            <a:ext cx="9953609" cy="9953609"/>
          </a:xfrm>
          <a:prstGeom prst="blockArc">
            <a:avLst>
              <a:gd name="adj1" fmla="val 10532336"/>
              <a:gd name="adj2" fmla="val 17298376"/>
              <a:gd name="adj3" fmla="val 1410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7433900" y="952775"/>
            <a:ext cx="2223300" cy="2223300"/>
          </a:xfrm>
          <a:prstGeom prst="ellipse">
            <a:avLst/>
          </a:prstGeom>
          <a:solidFill>
            <a:srgbClr val="E09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/>
          <p:cNvSpPr/>
          <p:nvPr/>
        </p:nvSpPr>
        <p:spPr>
          <a:xfrm>
            <a:off x="4946175" y="2702500"/>
            <a:ext cx="577800" cy="577800"/>
          </a:xfrm>
          <a:prstGeom prst="donut">
            <a:avLst>
              <a:gd name="adj" fmla="val 1292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877000" y="2278100"/>
            <a:ext cx="506400" cy="506400"/>
          </a:xfrm>
          <a:prstGeom prst="ellipse">
            <a:avLst/>
          </a:prstGeom>
          <a:solidFill>
            <a:srgbClr val="E09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/>
          </p:nvPr>
        </p:nvSpPr>
        <p:spPr>
          <a:xfrm flipH="1">
            <a:off x="719555" y="972745"/>
            <a:ext cx="2048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1"/>
          </p:nvPr>
        </p:nvSpPr>
        <p:spPr>
          <a:xfrm flipH="1">
            <a:off x="803955" y="3741050"/>
            <a:ext cx="2048400" cy="8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2"/>
          </p:nvPr>
        </p:nvSpPr>
        <p:spPr>
          <a:xfrm flipH="1">
            <a:off x="3547753" y="972745"/>
            <a:ext cx="2048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ubTitle" idx="3"/>
          </p:nvPr>
        </p:nvSpPr>
        <p:spPr>
          <a:xfrm flipH="1">
            <a:off x="3547753" y="3741050"/>
            <a:ext cx="2048400" cy="8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ctrTitle" idx="4"/>
          </p:nvPr>
        </p:nvSpPr>
        <p:spPr>
          <a:xfrm flipH="1">
            <a:off x="6375938" y="972745"/>
            <a:ext cx="2048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5"/>
          </p:nvPr>
        </p:nvSpPr>
        <p:spPr>
          <a:xfrm flipH="1">
            <a:off x="6375938" y="3741050"/>
            <a:ext cx="2048400" cy="8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title" idx="6"/>
          </p:nvPr>
        </p:nvSpPr>
        <p:spPr>
          <a:xfrm>
            <a:off x="2092450" y="445025"/>
            <a:ext cx="633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4"/>
          <p:cNvSpPr txBox="1">
            <a:spLocks noGrp="1"/>
          </p:cNvSpPr>
          <p:nvPr>
            <p:ph type="title"/>
          </p:nvPr>
        </p:nvSpPr>
        <p:spPr>
          <a:xfrm>
            <a:off x="2290025" y="362130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73" name="Google Shape;473;p14"/>
          <p:cNvSpPr txBox="1">
            <a:spLocks noGrp="1"/>
          </p:cNvSpPr>
          <p:nvPr>
            <p:ph type="subTitle" idx="1"/>
          </p:nvPr>
        </p:nvSpPr>
        <p:spPr>
          <a:xfrm>
            <a:off x="2290025" y="1438600"/>
            <a:ext cx="4563900" cy="20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14"/>
          <p:cNvSpPr/>
          <p:nvPr/>
        </p:nvSpPr>
        <p:spPr>
          <a:xfrm>
            <a:off x="-526450" y="-472100"/>
            <a:ext cx="2023200" cy="2023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14"/>
          <p:cNvSpPr/>
          <p:nvPr/>
        </p:nvSpPr>
        <p:spPr>
          <a:xfrm>
            <a:off x="7606950" y="540000"/>
            <a:ext cx="3849600" cy="3849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6" name="Google Shape;476;p14"/>
          <p:cNvGrpSpPr/>
          <p:nvPr/>
        </p:nvGrpSpPr>
        <p:grpSpPr>
          <a:xfrm flipH="1">
            <a:off x="171440" y="1186891"/>
            <a:ext cx="627403" cy="626071"/>
            <a:chOff x="3510300" y="2634425"/>
            <a:chExt cx="576975" cy="575750"/>
          </a:xfrm>
        </p:grpSpPr>
        <p:sp>
          <p:nvSpPr>
            <p:cNvPr id="477" name="Google Shape;477;p14"/>
            <p:cNvSpPr/>
            <p:nvPr/>
          </p:nvSpPr>
          <p:spPr>
            <a:xfrm>
              <a:off x="3743325" y="2634425"/>
              <a:ext cx="110925" cy="575750"/>
            </a:xfrm>
            <a:custGeom>
              <a:avLst/>
              <a:gdLst/>
              <a:ahLst/>
              <a:cxnLst/>
              <a:rect l="l" t="t" r="r" b="b"/>
              <a:pathLst>
                <a:path w="4437" h="23030" extrusionOk="0">
                  <a:moveTo>
                    <a:pt x="2193" y="1"/>
                  </a:moveTo>
                  <a:cubicBezTo>
                    <a:pt x="997" y="1"/>
                    <a:pt x="0" y="998"/>
                    <a:pt x="0" y="2194"/>
                  </a:cubicBezTo>
                  <a:lnTo>
                    <a:pt x="0" y="20786"/>
                  </a:lnTo>
                  <a:cubicBezTo>
                    <a:pt x="0" y="22032"/>
                    <a:pt x="997" y="23029"/>
                    <a:pt x="2193" y="23029"/>
                  </a:cubicBezTo>
                  <a:cubicBezTo>
                    <a:pt x="3440" y="23029"/>
                    <a:pt x="4437" y="22032"/>
                    <a:pt x="4437" y="20786"/>
                  </a:cubicBezTo>
                  <a:lnTo>
                    <a:pt x="4437" y="2194"/>
                  </a:lnTo>
                  <a:cubicBezTo>
                    <a:pt x="4437" y="998"/>
                    <a:pt x="3440" y="1"/>
                    <a:pt x="2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4"/>
            <p:cNvSpPr/>
            <p:nvPr/>
          </p:nvSpPr>
          <p:spPr>
            <a:xfrm>
              <a:off x="3510300" y="2866200"/>
              <a:ext cx="576975" cy="112175"/>
            </a:xfrm>
            <a:custGeom>
              <a:avLst/>
              <a:gdLst/>
              <a:ahLst/>
              <a:cxnLst/>
              <a:rect l="l" t="t" r="r" b="b"/>
              <a:pathLst>
                <a:path w="23079" h="4487" extrusionOk="0">
                  <a:moveTo>
                    <a:pt x="2243" y="1"/>
                  </a:moveTo>
                  <a:cubicBezTo>
                    <a:pt x="997" y="1"/>
                    <a:pt x="0" y="998"/>
                    <a:pt x="0" y="2244"/>
                  </a:cubicBezTo>
                  <a:cubicBezTo>
                    <a:pt x="0" y="3440"/>
                    <a:pt x="997" y="4437"/>
                    <a:pt x="2243" y="4487"/>
                  </a:cubicBezTo>
                  <a:lnTo>
                    <a:pt x="20836" y="4487"/>
                  </a:lnTo>
                  <a:cubicBezTo>
                    <a:pt x="22082" y="4437"/>
                    <a:pt x="23079" y="3440"/>
                    <a:pt x="23079" y="2244"/>
                  </a:cubicBezTo>
                  <a:cubicBezTo>
                    <a:pt x="23029" y="998"/>
                    <a:pt x="22032" y="1"/>
                    <a:pt x="20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14"/>
          <p:cNvGrpSpPr/>
          <p:nvPr/>
        </p:nvGrpSpPr>
        <p:grpSpPr>
          <a:xfrm flipH="1">
            <a:off x="7606957" y="2107323"/>
            <a:ext cx="533067" cy="531878"/>
            <a:chOff x="3510300" y="2634425"/>
            <a:chExt cx="576975" cy="575750"/>
          </a:xfrm>
        </p:grpSpPr>
        <p:sp>
          <p:nvSpPr>
            <p:cNvPr id="480" name="Google Shape;480;p14"/>
            <p:cNvSpPr/>
            <p:nvPr/>
          </p:nvSpPr>
          <p:spPr>
            <a:xfrm>
              <a:off x="3743325" y="2634425"/>
              <a:ext cx="110925" cy="575750"/>
            </a:xfrm>
            <a:custGeom>
              <a:avLst/>
              <a:gdLst/>
              <a:ahLst/>
              <a:cxnLst/>
              <a:rect l="l" t="t" r="r" b="b"/>
              <a:pathLst>
                <a:path w="4437" h="23030" extrusionOk="0">
                  <a:moveTo>
                    <a:pt x="2193" y="1"/>
                  </a:moveTo>
                  <a:cubicBezTo>
                    <a:pt x="997" y="1"/>
                    <a:pt x="0" y="998"/>
                    <a:pt x="0" y="2194"/>
                  </a:cubicBezTo>
                  <a:lnTo>
                    <a:pt x="0" y="20786"/>
                  </a:lnTo>
                  <a:cubicBezTo>
                    <a:pt x="0" y="22032"/>
                    <a:pt x="997" y="23029"/>
                    <a:pt x="2193" y="23029"/>
                  </a:cubicBezTo>
                  <a:cubicBezTo>
                    <a:pt x="3440" y="23029"/>
                    <a:pt x="4437" y="22032"/>
                    <a:pt x="4437" y="20786"/>
                  </a:cubicBezTo>
                  <a:lnTo>
                    <a:pt x="4437" y="2194"/>
                  </a:lnTo>
                  <a:cubicBezTo>
                    <a:pt x="4437" y="998"/>
                    <a:pt x="3440" y="1"/>
                    <a:pt x="2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4"/>
            <p:cNvSpPr/>
            <p:nvPr/>
          </p:nvSpPr>
          <p:spPr>
            <a:xfrm>
              <a:off x="3510300" y="2866200"/>
              <a:ext cx="576975" cy="112175"/>
            </a:xfrm>
            <a:custGeom>
              <a:avLst/>
              <a:gdLst/>
              <a:ahLst/>
              <a:cxnLst/>
              <a:rect l="l" t="t" r="r" b="b"/>
              <a:pathLst>
                <a:path w="23079" h="4487" extrusionOk="0">
                  <a:moveTo>
                    <a:pt x="2243" y="1"/>
                  </a:moveTo>
                  <a:cubicBezTo>
                    <a:pt x="997" y="1"/>
                    <a:pt x="0" y="998"/>
                    <a:pt x="0" y="2244"/>
                  </a:cubicBezTo>
                  <a:cubicBezTo>
                    <a:pt x="0" y="3440"/>
                    <a:pt x="997" y="4437"/>
                    <a:pt x="2243" y="4487"/>
                  </a:cubicBezTo>
                  <a:lnTo>
                    <a:pt x="20836" y="4487"/>
                  </a:lnTo>
                  <a:cubicBezTo>
                    <a:pt x="22082" y="4437"/>
                    <a:pt x="23079" y="3440"/>
                    <a:pt x="23079" y="2244"/>
                  </a:cubicBezTo>
                  <a:cubicBezTo>
                    <a:pt x="23029" y="998"/>
                    <a:pt x="22032" y="1"/>
                    <a:pt x="20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" name="Google Shape;482;p14"/>
          <p:cNvGrpSpPr/>
          <p:nvPr/>
        </p:nvGrpSpPr>
        <p:grpSpPr>
          <a:xfrm flipH="1">
            <a:off x="8424263" y="3461792"/>
            <a:ext cx="1328625" cy="1223220"/>
            <a:chOff x="984400" y="3436950"/>
            <a:chExt cx="2214375" cy="2038700"/>
          </a:xfrm>
        </p:grpSpPr>
        <p:sp>
          <p:nvSpPr>
            <p:cNvPr id="483" name="Google Shape;483;p14"/>
            <p:cNvSpPr/>
            <p:nvPr/>
          </p:nvSpPr>
          <p:spPr>
            <a:xfrm>
              <a:off x="984400" y="3436950"/>
              <a:ext cx="1602525" cy="1166400"/>
            </a:xfrm>
            <a:custGeom>
              <a:avLst/>
              <a:gdLst/>
              <a:ahLst/>
              <a:cxnLst/>
              <a:rect l="l" t="t" r="r" b="b"/>
              <a:pathLst>
                <a:path w="64101" h="46656" extrusionOk="0">
                  <a:moveTo>
                    <a:pt x="61659" y="0"/>
                  </a:moveTo>
                  <a:lnTo>
                    <a:pt x="0" y="43166"/>
                  </a:lnTo>
                  <a:lnTo>
                    <a:pt x="2442" y="46655"/>
                  </a:lnTo>
                  <a:lnTo>
                    <a:pt x="64101" y="3489"/>
                  </a:lnTo>
                  <a:lnTo>
                    <a:pt x="616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4"/>
            <p:cNvSpPr/>
            <p:nvPr/>
          </p:nvSpPr>
          <p:spPr>
            <a:xfrm>
              <a:off x="1106500" y="3611400"/>
              <a:ext cx="1602550" cy="1166400"/>
            </a:xfrm>
            <a:custGeom>
              <a:avLst/>
              <a:gdLst/>
              <a:ahLst/>
              <a:cxnLst/>
              <a:rect l="l" t="t" r="r" b="b"/>
              <a:pathLst>
                <a:path w="64102" h="46656" extrusionOk="0">
                  <a:moveTo>
                    <a:pt x="61659" y="0"/>
                  </a:moveTo>
                  <a:lnTo>
                    <a:pt x="1" y="43167"/>
                  </a:lnTo>
                  <a:lnTo>
                    <a:pt x="2443" y="46656"/>
                  </a:lnTo>
                  <a:lnTo>
                    <a:pt x="64102" y="3490"/>
                  </a:lnTo>
                  <a:lnTo>
                    <a:pt x="616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4"/>
            <p:cNvSpPr/>
            <p:nvPr/>
          </p:nvSpPr>
          <p:spPr>
            <a:xfrm>
              <a:off x="1228625" y="3785850"/>
              <a:ext cx="1603800" cy="1166425"/>
            </a:xfrm>
            <a:custGeom>
              <a:avLst/>
              <a:gdLst/>
              <a:ahLst/>
              <a:cxnLst/>
              <a:rect l="l" t="t" r="r" b="b"/>
              <a:pathLst>
                <a:path w="64152" h="46657" extrusionOk="0">
                  <a:moveTo>
                    <a:pt x="61709" y="1"/>
                  </a:moveTo>
                  <a:lnTo>
                    <a:pt x="1" y="43167"/>
                  </a:lnTo>
                  <a:lnTo>
                    <a:pt x="2443" y="46656"/>
                  </a:lnTo>
                  <a:lnTo>
                    <a:pt x="64151" y="3490"/>
                  </a:lnTo>
                  <a:lnTo>
                    <a:pt x="617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1350750" y="3960325"/>
              <a:ext cx="1603800" cy="1166400"/>
            </a:xfrm>
            <a:custGeom>
              <a:avLst/>
              <a:gdLst/>
              <a:ahLst/>
              <a:cxnLst/>
              <a:rect l="l" t="t" r="r" b="b"/>
              <a:pathLst>
                <a:path w="64152" h="46656" extrusionOk="0">
                  <a:moveTo>
                    <a:pt x="61709" y="0"/>
                  </a:moveTo>
                  <a:lnTo>
                    <a:pt x="0" y="43166"/>
                  </a:lnTo>
                  <a:lnTo>
                    <a:pt x="2443" y="46655"/>
                  </a:lnTo>
                  <a:lnTo>
                    <a:pt x="64151" y="3489"/>
                  </a:lnTo>
                  <a:lnTo>
                    <a:pt x="617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1472875" y="4134775"/>
              <a:ext cx="1603800" cy="1166400"/>
            </a:xfrm>
            <a:custGeom>
              <a:avLst/>
              <a:gdLst/>
              <a:ahLst/>
              <a:cxnLst/>
              <a:rect l="l" t="t" r="r" b="b"/>
              <a:pathLst>
                <a:path w="64152" h="46656" extrusionOk="0">
                  <a:moveTo>
                    <a:pt x="61709" y="1"/>
                  </a:moveTo>
                  <a:lnTo>
                    <a:pt x="0" y="43167"/>
                  </a:lnTo>
                  <a:lnTo>
                    <a:pt x="2443" y="46656"/>
                  </a:lnTo>
                  <a:lnTo>
                    <a:pt x="64151" y="3490"/>
                  </a:lnTo>
                  <a:lnTo>
                    <a:pt x="617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1595000" y="4310475"/>
              <a:ext cx="1603775" cy="1165175"/>
            </a:xfrm>
            <a:custGeom>
              <a:avLst/>
              <a:gdLst/>
              <a:ahLst/>
              <a:cxnLst/>
              <a:rect l="l" t="t" r="r" b="b"/>
              <a:pathLst>
                <a:path w="64151" h="46607" extrusionOk="0">
                  <a:moveTo>
                    <a:pt x="61709" y="1"/>
                  </a:moveTo>
                  <a:lnTo>
                    <a:pt x="0" y="43117"/>
                  </a:lnTo>
                  <a:lnTo>
                    <a:pt x="2443" y="46606"/>
                  </a:lnTo>
                  <a:lnTo>
                    <a:pt x="64151" y="3490"/>
                  </a:lnTo>
                  <a:lnTo>
                    <a:pt x="617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14"/>
          <p:cNvGrpSpPr/>
          <p:nvPr/>
        </p:nvGrpSpPr>
        <p:grpSpPr>
          <a:xfrm rot="-5400000" flipH="1">
            <a:off x="-250758" y="3016968"/>
            <a:ext cx="2222308" cy="2222308"/>
            <a:chOff x="238125" y="2189800"/>
            <a:chExt cx="1119325" cy="1119325"/>
          </a:xfrm>
        </p:grpSpPr>
        <p:sp>
          <p:nvSpPr>
            <p:cNvPr id="490" name="Google Shape;490;p14"/>
            <p:cNvSpPr/>
            <p:nvPr/>
          </p:nvSpPr>
          <p:spPr>
            <a:xfrm>
              <a:off x="289900" y="2241600"/>
              <a:ext cx="267950" cy="267950"/>
            </a:xfrm>
            <a:custGeom>
              <a:avLst/>
              <a:gdLst/>
              <a:ahLst/>
              <a:cxnLst/>
              <a:rect l="l" t="t" r="r" b="b"/>
              <a:pathLst>
                <a:path w="10718" h="10718" extrusionOk="0">
                  <a:moveTo>
                    <a:pt x="10717" y="1"/>
                  </a:moveTo>
                  <a:lnTo>
                    <a:pt x="10717" y="1"/>
                  </a:lnTo>
                  <a:cubicBezTo>
                    <a:pt x="8382" y="1104"/>
                    <a:pt x="6257" y="2604"/>
                    <a:pt x="4431" y="4431"/>
                  </a:cubicBezTo>
                  <a:cubicBezTo>
                    <a:pt x="2604" y="6255"/>
                    <a:pt x="1106" y="8382"/>
                    <a:pt x="1" y="10717"/>
                  </a:cubicBezTo>
                  <a:lnTo>
                    <a:pt x="1071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4"/>
            <p:cNvSpPr/>
            <p:nvPr/>
          </p:nvSpPr>
          <p:spPr>
            <a:xfrm>
              <a:off x="238275" y="2189975"/>
              <a:ext cx="511350" cy="511375"/>
            </a:xfrm>
            <a:custGeom>
              <a:avLst/>
              <a:gdLst/>
              <a:ahLst/>
              <a:cxnLst/>
              <a:rect l="l" t="t" r="r" b="b"/>
              <a:pathLst>
                <a:path w="20454" h="20455" extrusionOk="0">
                  <a:moveTo>
                    <a:pt x="20453" y="1"/>
                  </a:moveTo>
                  <a:lnTo>
                    <a:pt x="20453" y="1"/>
                  </a:lnTo>
                  <a:cubicBezTo>
                    <a:pt x="19736" y="63"/>
                    <a:pt x="19023" y="158"/>
                    <a:pt x="18312" y="287"/>
                  </a:cubicBezTo>
                  <a:lnTo>
                    <a:pt x="289" y="18312"/>
                  </a:lnTo>
                  <a:cubicBezTo>
                    <a:pt x="159" y="19023"/>
                    <a:pt x="63" y="19736"/>
                    <a:pt x="1" y="20455"/>
                  </a:cubicBezTo>
                  <a:lnTo>
                    <a:pt x="2045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4"/>
            <p:cNvSpPr/>
            <p:nvPr/>
          </p:nvSpPr>
          <p:spPr>
            <a:xfrm>
              <a:off x="238125" y="2189800"/>
              <a:ext cx="646975" cy="646950"/>
            </a:xfrm>
            <a:custGeom>
              <a:avLst/>
              <a:gdLst/>
              <a:ahLst/>
              <a:cxnLst/>
              <a:rect l="l" t="t" r="r" b="b"/>
              <a:pathLst>
                <a:path w="25879" h="25878" extrusionOk="0">
                  <a:moveTo>
                    <a:pt x="24220" y="1"/>
                  </a:moveTo>
                  <a:lnTo>
                    <a:pt x="0" y="24221"/>
                  </a:lnTo>
                  <a:cubicBezTo>
                    <a:pt x="46" y="24774"/>
                    <a:pt x="111" y="25327"/>
                    <a:pt x="197" y="25877"/>
                  </a:cubicBezTo>
                  <a:lnTo>
                    <a:pt x="25878" y="197"/>
                  </a:lnTo>
                  <a:cubicBezTo>
                    <a:pt x="25328" y="111"/>
                    <a:pt x="24775" y="45"/>
                    <a:pt x="242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260500" y="2212175"/>
              <a:ext cx="735575" cy="735575"/>
            </a:xfrm>
            <a:custGeom>
              <a:avLst/>
              <a:gdLst/>
              <a:ahLst/>
              <a:cxnLst/>
              <a:rect l="l" t="t" r="r" b="b"/>
              <a:pathLst>
                <a:path w="29423" h="29423" extrusionOk="0">
                  <a:moveTo>
                    <a:pt x="28037" y="0"/>
                  </a:moveTo>
                  <a:lnTo>
                    <a:pt x="1" y="28036"/>
                  </a:lnTo>
                  <a:cubicBezTo>
                    <a:pt x="143" y="28502"/>
                    <a:pt x="298" y="28964"/>
                    <a:pt x="470" y="29423"/>
                  </a:cubicBezTo>
                  <a:lnTo>
                    <a:pt x="29422" y="471"/>
                  </a:lnTo>
                  <a:cubicBezTo>
                    <a:pt x="28965" y="299"/>
                    <a:pt x="28503" y="142"/>
                    <a:pt x="2803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301425" y="2253075"/>
              <a:ext cx="788775" cy="788825"/>
            </a:xfrm>
            <a:custGeom>
              <a:avLst/>
              <a:gdLst/>
              <a:ahLst/>
              <a:cxnLst/>
              <a:rect l="l" t="t" r="r" b="b"/>
              <a:pathLst>
                <a:path w="31551" h="31553" extrusionOk="0">
                  <a:moveTo>
                    <a:pt x="30370" y="1"/>
                  </a:moveTo>
                  <a:lnTo>
                    <a:pt x="0" y="30371"/>
                  </a:lnTo>
                  <a:cubicBezTo>
                    <a:pt x="211" y="30770"/>
                    <a:pt x="436" y="31164"/>
                    <a:pt x="675" y="31552"/>
                  </a:cubicBezTo>
                  <a:lnTo>
                    <a:pt x="31551" y="675"/>
                  </a:lnTo>
                  <a:cubicBezTo>
                    <a:pt x="31163" y="437"/>
                    <a:pt x="30770" y="213"/>
                    <a:pt x="303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356800" y="2308450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547" y="1"/>
                  </a:moveTo>
                  <a:lnTo>
                    <a:pt x="0" y="31549"/>
                  </a:lnTo>
                  <a:cubicBezTo>
                    <a:pt x="270" y="31890"/>
                    <a:pt x="552" y="32227"/>
                    <a:pt x="846" y="32556"/>
                  </a:cubicBezTo>
                  <a:lnTo>
                    <a:pt x="32556" y="848"/>
                  </a:lnTo>
                  <a:cubicBezTo>
                    <a:pt x="32226" y="554"/>
                    <a:pt x="31890" y="272"/>
                    <a:pt x="315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424825" y="2376525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711" y="1"/>
                  </a:moveTo>
                  <a:lnTo>
                    <a:pt x="1" y="31709"/>
                  </a:lnTo>
                  <a:cubicBezTo>
                    <a:pt x="331" y="32003"/>
                    <a:pt x="667" y="32286"/>
                    <a:pt x="1010" y="32556"/>
                  </a:cubicBezTo>
                  <a:lnTo>
                    <a:pt x="32557" y="1010"/>
                  </a:lnTo>
                  <a:cubicBezTo>
                    <a:pt x="32287" y="667"/>
                    <a:pt x="32005" y="330"/>
                    <a:pt x="3171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505350" y="2457000"/>
              <a:ext cx="788775" cy="788875"/>
            </a:xfrm>
            <a:custGeom>
              <a:avLst/>
              <a:gdLst/>
              <a:ahLst/>
              <a:cxnLst/>
              <a:rect l="l" t="t" r="r" b="b"/>
              <a:pathLst>
                <a:path w="31551" h="31555" extrusionOk="0">
                  <a:moveTo>
                    <a:pt x="30878" y="1"/>
                  </a:moveTo>
                  <a:lnTo>
                    <a:pt x="0" y="30879"/>
                  </a:lnTo>
                  <a:cubicBezTo>
                    <a:pt x="388" y="31116"/>
                    <a:pt x="782" y="31340"/>
                    <a:pt x="1181" y="31554"/>
                  </a:cubicBezTo>
                  <a:lnTo>
                    <a:pt x="31551" y="1182"/>
                  </a:lnTo>
                  <a:cubicBezTo>
                    <a:pt x="31340" y="783"/>
                    <a:pt x="31116" y="389"/>
                    <a:pt x="308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4"/>
            <p:cNvSpPr/>
            <p:nvPr/>
          </p:nvSpPr>
          <p:spPr>
            <a:xfrm>
              <a:off x="599500" y="2551175"/>
              <a:ext cx="735550" cy="735550"/>
            </a:xfrm>
            <a:custGeom>
              <a:avLst/>
              <a:gdLst/>
              <a:ahLst/>
              <a:cxnLst/>
              <a:rect l="l" t="t" r="r" b="b"/>
              <a:pathLst>
                <a:path w="29422" h="29422" extrusionOk="0">
                  <a:moveTo>
                    <a:pt x="28952" y="1"/>
                  </a:moveTo>
                  <a:lnTo>
                    <a:pt x="0" y="28953"/>
                  </a:lnTo>
                  <a:cubicBezTo>
                    <a:pt x="457" y="29125"/>
                    <a:pt x="919" y="29282"/>
                    <a:pt x="1385" y="29422"/>
                  </a:cubicBezTo>
                  <a:lnTo>
                    <a:pt x="29421" y="1386"/>
                  </a:lnTo>
                  <a:cubicBezTo>
                    <a:pt x="29281" y="920"/>
                    <a:pt x="29124" y="458"/>
                    <a:pt x="2895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710450" y="2662150"/>
              <a:ext cx="647000" cy="646975"/>
            </a:xfrm>
            <a:custGeom>
              <a:avLst/>
              <a:gdLst/>
              <a:ahLst/>
              <a:cxnLst/>
              <a:rect l="l" t="t" r="r" b="b"/>
              <a:pathLst>
                <a:path w="25880" h="25879" extrusionOk="0">
                  <a:moveTo>
                    <a:pt x="25682" y="1"/>
                  </a:moveTo>
                  <a:lnTo>
                    <a:pt x="1" y="25681"/>
                  </a:lnTo>
                  <a:cubicBezTo>
                    <a:pt x="552" y="25767"/>
                    <a:pt x="1104" y="25833"/>
                    <a:pt x="1659" y="25879"/>
                  </a:cubicBezTo>
                  <a:lnTo>
                    <a:pt x="25879" y="1659"/>
                  </a:lnTo>
                  <a:cubicBezTo>
                    <a:pt x="25834" y="1104"/>
                    <a:pt x="25768" y="551"/>
                    <a:pt x="256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845925" y="2797575"/>
              <a:ext cx="511350" cy="511350"/>
            </a:xfrm>
            <a:custGeom>
              <a:avLst/>
              <a:gdLst/>
              <a:ahLst/>
              <a:cxnLst/>
              <a:rect l="l" t="t" r="r" b="b"/>
              <a:pathLst>
                <a:path w="20454" h="20454" extrusionOk="0">
                  <a:moveTo>
                    <a:pt x="20453" y="1"/>
                  </a:moveTo>
                  <a:lnTo>
                    <a:pt x="1" y="20453"/>
                  </a:lnTo>
                  <a:cubicBezTo>
                    <a:pt x="718" y="20391"/>
                    <a:pt x="1431" y="20297"/>
                    <a:pt x="2142" y="20167"/>
                  </a:cubicBezTo>
                  <a:lnTo>
                    <a:pt x="20165" y="2142"/>
                  </a:lnTo>
                  <a:cubicBezTo>
                    <a:pt x="20295" y="1433"/>
                    <a:pt x="20391" y="720"/>
                    <a:pt x="2045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1037700" y="2989400"/>
              <a:ext cx="267950" cy="267900"/>
            </a:xfrm>
            <a:custGeom>
              <a:avLst/>
              <a:gdLst/>
              <a:ahLst/>
              <a:cxnLst/>
              <a:rect l="l" t="t" r="r" b="b"/>
              <a:pathLst>
                <a:path w="10718" h="10716" extrusionOk="0">
                  <a:moveTo>
                    <a:pt x="10717" y="1"/>
                  </a:moveTo>
                  <a:lnTo>
                    <a:pt x="1" y="10715"/>
                  </a:lnTo>
                  <a:cubicBezTo>
                    <a:pt x="4703" y="8488"/>
                    <a:pt x="8489" y="4703"/>
                    <a:pt x="1071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" name="Google Shape;502;p14"/>
          <p:cNvGrpSpPr/>
          <p:nvPr/>
        </p:nvGrpSpPr>
        <p:grpSpPr>
          <a:xfrm>
            <a:off x="4205084" y="4487867"/>
            <a:ext cx="733831" cy="116227"/>
            <a:chOff x="858972" y="4351054"/>
            <a:chExt cx="733831" cy="116227"/>
          </a:xfrm>
        </p:grpSpPr>
        <p:sp>
          <p:nvSpPr>
            <p:cNvPr id="503" name="Google Shape;503;p14"/>
            <p:cNvSpPr/>
            <p:nvPr/>
          </p:nvSpPr>
          <p:spPr>
            <a:xfrm>
              <a:off x="858972" y="4351054"/>
              <a:ext cx="232435" cy="116227"/>
            </a:xfrm>
            <a:custGeom>
              <a:avLst/>
              <a:gdLst/>
              <a:ahLst/>
              <a:cxnLst/>
              <a:rect l="l" t="t" r="r" b="b"/>
              <a:pathLst>
                <a:path w="12163" h="6082" fill="none" extrusionOk="0">
                  <a:moveTo>
                    <a:pt x="0" y="0"/>
                  </a:moveTo>
                  <a:lnTo>
                    <a:pt x="6082" y="6081"/>
                  </a:lnTo>
                  <a:lnTo>
                    <a:pt x="12163" y="0"/>
                  </a:lnTo>
                </a:path>
              </a:pathLst>
            </a:custGeom>
            <a:solidFill>
              <a:schemeClr val="lt1"/>
            </a:solidFill>
            <a:ln w="93450" cap="flat" cmpd="sng">
              <a:solidFill>
                <a:schemeClr val="lt1"/>
              </a:solidFill>
              <a:prstDash val="solid"/>
              <a:miter lim="498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1027053" y="4351054"/>
              <a:ext cx="232435" cy="116227"/>
            </a:xfrm>
            <a:custGeom>
              <a:avLst/>
              <a:gdLst/>
              <a:ahLst/>
              <a:cxnLst/>
              <a:rect l="l" t="t" r="r" b="b"/>
              <a:pathLst>
                <a:path w="12163" h="6082" fill="none" extrusionOk="0">
                  <a:moveTo>
                    <a:pt x="1" y="0"/>
                  </a:moveTo>
                  <a:lnTo>
                    <a:pt x="6082" y="6081"/>
                  </a:lnTo>
                  <a:lnTo>
                    <a:pt x="12163" y="0"/>
                  </a:lnTo>
                </a:path>
              </a:pathLst>
            </a:custGeom>
            <a:solidFill>
              <a:schemeClr val="lt1"/>
            </a:solidFill>
            <a:ln w="93450" cap="flat" cmpd="sng">
              <a:solidFill>
                <a:schemeClr val="lt1"/>
              </a:solidFill>
              <a:prstDash val="solid"/>
              <a:miter lim="498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1194198" y="4351054"/>
              <a:ext cx="232435" cy="116227"/>
            </a:xfrm>
            <a:custGeom>
              <a:avLst/>
              <a:gdLst/>
              <a:ahLst/>
              <a:cxnLst/>
              <a:rect l="l" t="t" r="r" b="b"/>
              <a:pathLst>
                <a:path w="12163" h="6082" fill="none" extrusionOk="0">
                  <a:moveTo>
                    <a:pt x="0" y="0"/>
                  </a:moveTo>
                  <a:lnTo>
                    <a:pt x="6081" y="6081"/>
                  </a:lnTo>
                  <a:lnTo>
                    <a:pt x="12162" y="0"/>
                  </a:lnTo>
                </a:path>
              </a:pathLst>
            </a:custGeom>
            <a:solidFill>
              <a:schemeClr val="lt1"/>
            </a:solidFill>
            <a:ln w="93450" cap="flat" cmpd="sng">
              <a:solidFill>
                <a:schemeClr val="lt1"/>
              </a:solidFill>
              <a:prstDash val="solid"/>
              <a:miter lim="498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1360369" y="4351054"/>
              <a:ext cx="232435" cy="116227"/>
            </a:xfrm>
            <a:custGeom>
              <a:avLst/>
              <a:gdLst/>
              <a:ahLst/>
              <a:cxnLst/>
              <a:rect l="l" t="t" r="r" b="b"/>
              <a:pathLst>
                <a:path w="12163" h="6082" fill="none" extrusionOk="0">
                  <a:moveTo>
                    <a:pt x="1" y="0"/>
                  </a:moveTo>
                  <a:lnTo>
                    <a:pt x="6082" y="6081"/>
                  </a:lnTo>
                  <a:lnTo>
                    <a:pt x="12163" y="0"/>
                  </a:lnTo>
                </a:path>
              </a:pathLst>
            </a:custGeom>
            <a:solidFill>
              <a:schemeClr val="lt1"/>
            </a:solidFill>
            <a:ln w="93450" cap="flat" cmpd="sng">
              <a:solidFill>
                <a:schemeClr val="lt1"/>
              </a:solidFill>
              <a:prstDash val="solid"/>
              <a:miter lim="498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7" name="Google Shape;507;p14"/>
          <p:cNvSpPr/>
          <p:nvPr/>
        </p:nvSpPr>
        <p:spPr>
          <a:xfrm>
            <a:off x="346325" y="2048063"/>
            <a:ext cx="733800" cy="733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4"/>
          <p:cNvSpPr/>
          <p:nvPr/>
        </p:nvSpPr>
        <p:spPr>
          <a:xfrm>
            <a:off x="7606950" y="172588"/>
            <a:ext cx="733800" cy="733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4"/>
          <p:cNvSpPr/>
          <p:nvPr/>
        </p:nvSpPr>
        <p:spPr>
          <a:xfrm>
            <a:off x="8205750" y="4385550"/>
            <a:ext cx="437100" cy="437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0" name="Google Shape;510;p14"/>
          <p:cNvGrpSpPr/>
          <p:nvPr/>
        </p:nvGrpSpPr>
        <p:grpSpPr>
          <a:xfrm rot="-5400000" flipH="1">
            <a:off x="7671644" y="493749"/>
            <a:ext cx="1223198" cy="1223198"/>
            <a:chOff x="238125" y="2189800"/>
            <a:chExt cx="1119325" cy="1119325"/>
          </a:xfrm>
        </p:grpSpPr>
        <p:sp>
          <p:nvSpPr>
            <p:cNvPr id="511" name="Google Shape;511;p14"/>
            <p:cNvSpPr/>
            <p:nvPr/>
          </p:nvSpPr>
          <p:spPr>
            <a:xfrm>
              <a:off x="289900" y="2241600"/>
              <a:ext cx="267950" cy="267950"/>
            </a:xfrm>
            <a:custGeom>
              <a:avLst/>
              <a:gdLst/>
              <a:ahLst/>
              <a:cxnLst/>
              <a:rect l="l" t="t" r="r" b="b"/>
              <a:pathLst>
                <a:path w="10718" h="10718" extrusionOk="0">
                  <a:moveTo>
                    <a:pt x="10717" y="1"/>
                  </a:moveTo>
                  <a:lnTo>
                    <a:pt x="10717" y="1"/>
                  </a:lnTo>
                  <a:cubicBezTo>
                    <a:pt x="8382" y="1104"/>
                    <a:pt x="6257" y="2604"/>
                    <a:pt x="4431" y="4431"/>
                  </a:cubicBezTo>
                  <a:cubicBezTo>
                    <a:pt x="2604" y="6255"/>
                    <a:pt x="1106" y="8382"/>
                    <a:pt x="1" y="10717"/>
                  </a:cubicBezTo>
                  <a:lnTo>
                    <a:pt x="1071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238275" y="2189975"/>
              <a:ext cx="511350" cy="511375"/>
            </a:xfrm>
            <a:custGeom>
              <a:avLst/>
              <a:gdLst/>
              <a:ahLst/>
              <a:cxnLst/>
              <a:rect l="l" t="t" r="r" b="b"/>
              <a:pathLst>
                <a:path w="20454" h="20455" extrusionOk="0">
                  <a:moveTo>
                    <a:pt x="20453" y="1"/>
                  </a:moveTo>
                  <a:lnTo>
                    <a:pt x="20453" y="1"/>
                  </a:lnTo>
                  <a:cubicBezTo>
                    <a:pt x="19736" y="63"/>
                    <a:pt x="19023" y="158"/>
                    <a:pt x="18312" y="287"/>
                  </a:cubicBezTo>
                  <a:lnTo>
                    <a:pt x="289" y="18312"/>
                  </a:lnTo>
                  <a:cubicBezTo>
                    <a:pt x="159" y="19023"/>
                    <a:pt x="63" y="19736"/>
                    <a:pt x="1" y="20455"/>
                  </a:cubicBezTo>
                  <a:lnTo>
                    <a:pt x="20453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238125" y="2189800"/>
              <a:ext cx="646975" cy="646950"/>
            </a:xfrm>
            <a:custGeom>
              <a:avLst/>
              <a:gdLst/>
              <a:ahLst/>
              <a:cxnLst/>
              <a:rect l="l" t="t" r="r" b="b"/>
              <a:pathLst>
                <a:path w="25879" h="25878" extrusionOk="0">
                  <a:moveTo>
                    <a:pt x="24220" y="1"/>
                  </a:moveTo>
                  <a:lnTo>
                    <a:pt x="0" y="24221"/>
                  </a:lnTo>
                  <a:cubicBezTo>
                    <a:pt x="46" y="24774"/>
                    <a:pt x="111" y="25327"/>
                    <a:pt x="197" y="25877"/>
                  </a:cubicBezTo>
                  <a:lnTo>
                    <a:pt x="25878" y="197"/>
                  </a:lnTo>
                  <a:cubicBezTo>
                    <a:pt x="25328" y="111"/>
                    <a:pt x="24775" y="45"/>
                    <a:pt x="2422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260500" y="2212175"/>
              <a:ext cx="735575" cy="735575"/>
            </a:xfrm>
            <a:custGeom>
              <a:avLst/>
              <a:gdLst/>
              <a:ahLst/>
              <a:cxnLst/>
              <a:rect l="l" t="t" r="r" b="b"/>
              <a:pathLst>
                <a:path w="29423" h="29423" extrusionOk="0">
                  <a:moveTo>
                    <a:pt x="28037" y="0"/>
                  </a:moveTo>
                  <a:lnTo>
                    <a:pt x="1" y="28036"/>
                  </a:lnTo>
                  <a:cubicBezTo>
                    <a:pt x="143" y="28502"/>
                    <a:pt x="298" y="28964"/>
                    <a:pt x="470" y="29423"/>
                  </a:cubicBezTo>
                  <a:lnTo>
                    <a:pt x="29422" y="471"/>
                  </a:lnTo>
                  <a:cubicBezTo>
                    <a:pt x="28965" y="299"/>
                    <a:pt x="28503" y="142"/>
                    <a:pt x="2803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301425" y="2253075"/>
              <a:ext cx="788775" cy="788825"/>
            </a:xfrm>
            <a:custGeom>
              <a:avLst/>
              <a:gdLst/>
              <a:ahLst/>
              <a:cxnLst/>
              <a:rect l="l" t="t" r="r" b="b"/>
              <a:pathLst>
                <a:path w="31551" h="31553" extrusionOk="0">
                  <a:moveTo>
                    <a:pt x="30370" y="1"/>
                  </a:moveTo>
                  <a:lnTo>
                    <a:pt x="0" y="30371"/>
                  </a:lnTo>
                  <a:cubicBezTo>
                    <a:pt x="211" y="30770"/>
                    <a:pt x="436" y="31164"/>
                    <a:pt x="675" y="31552"/>
                  </a:cubicBezTo>
                  <a:lnTo>
                    <a:pt x="31551" y="675"/>
                  </a:lnTo>
                  <a:cubicBezTo>
                    <a:pt x="31163" y="437"/>
                    <a:pt x="30770" y="213"/>
                    <a:pt x="3037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356800" y="2308450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547" y="1"/>
                  </a:moveTo>
                  <a:lnTo>
                    <a:pt x="0" y="31549"/>
                  </a:lnTo>
                  <a:cubicBezTo>
                    <a:pt x="270" y="31890"/>
                    <a:pt x="552" y="32227"/>
                    <a:pt x="846" y="32556"/>
                  </a:cubicBezTo>
                  <a:lnTo>
                    <a:pt x="32556" y="848"/>
                  </a:lnTo>
                  <a:cubicBezTo>
                    <a:pt x="32226" y="554"/>
                    <a:pt x="31890" y="272"/>
                    <a:pt x="3154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424825" y="2376525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711" y="1"/>
                  </a:moveTo>
                  <a:lnTo>
                    <a:pt x="1" y="31709"/>
                  </a:lnTo>
                  <a:cubicBezTo>
                    <a:pt x="331" y="32003"/>
                    <a:pt x="667" y="32286"/>
                    <a:pt x="1010" y="32556"/>
                  </a:cubicBezTo>
                  <a:lnTo>
                    <a:pt x="32557" y="1010"/>
                  </a:lnTo>
                  <a:cubicBezTo>
                    <a:pt x="32287" y="667"/>
                    <a:pt x="32005" y="330"/>
                    <a:pt x="3171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505350" y="2457000"/>
              <a:ext cx="788775" cy="788875"/>
            </a:xfrm>
            <a:custGeom>
              <a:avLst/>
              <a:gdLst/>
              <a:ahLst/>
              <a:cxnLst/>
              <a:rect l="l" t="t" r="r" b="b"/>
              <a:pathLst>
                <a:path w="31551" h="31555" extrusionOk="0">
                  <a:moveTo>
                    <a:pt x="30878" y="1"/>
                  </a:moveTo>
                  <a:lnTo>
                    <a:pt x="0" y="30879"/>
                  </a:lnTo>
                  <a:cubicBezTo>
                    <a:pt x="388" y="31116"/>
                    <a:pt x="782" y="31340"/>
                    <a:pt x="1181" y="31554"/>
                  </a:cubicBezTo>
                  <a:lnTo>
                    <a:pt x="31551" y="1182"/>
                  </a:lnTo>
                  <a:cubicBezTo>
                    <a:pt x="31340" y="783"/>
                    <a:pt x="31116" y="389"/>
                    <a:pt x="308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599500" y="2551175"/>
              <a:ext cx="735550" cy="735550"/>
            </a:xfrm>
            <a:custGeom>
              <a:avLst/>
              <a:gdLst/>
              <a:ahLst/>
              <a:cxnLst/>
              <a:rect l="l" t="t" r="r" b="b"/>
              <a:pathLst>
                <a:path w="29422" h="29422" extrusionOk="0">
                  <a:moveTo>
                    <a:pt x="28952" y="1"/>
                  </a:moveTo>
                  <a:lnTo>
                    <a:pt x="0" y="28953"/>
                  </a:lnTo>
                  <a:cubicBezTo>
                    <a:pt x="457" y="29125"/>
                    <a:pt x="919" y="29282"/>
                    <a:pt x="1385" y="29422"/>
                  </a:cubicBezTo>
                  <a:lnTo>
                    <a:pt x="29421" y="1386"/>
                  </a:lnTo>
                  <a:cubicBezTo>
                    <a:pt x="29281" y="920"/>
                    <a:pt x="29124" y="458"/>
                    <a:pt x="28952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710450" y="2662150"/>
              <a:ext cx="647000" cy="646975"/>
            </a:xfrm>
            <a:custGeom>
              <a:avLst/>
              <a:gdLst/>
              <a:ahLst/>
              <a:cxnLst/>
              <a:rect l="l" t="t" r="r" b="b"/>
              <a:pathLst>
                <a:path w="25880" h="25879" extrusionOk="0">
                  <a:moveTo>
                    <a:pt x="25682" y="1"/>
                  </a:moveTo>
                  <a:lnTo>
                    <a:pt x="1" y="25681"/>
                  </a:lnTo>
                  <a:cubicBezTo>
                    <a:pt x="552" y="25767"/>
                    <a:pt x="1104" y="25833"/>
                    <a:pt x="1659" y="25879"/>
                  </a:cubicBezTo>
                  <a:lnTo>
                    <a:pt x="25879" y="1659"/>
                  </a:lnTo>
                  <a:cubicBezTo>
                    <a:pt x="25834" y="1104"/>
                    <a:pt x="25768" y="551"/>
                    <a:pt x="25682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845925" y="2797575"/>
              <a:ext cx="511350" cy="511350"/>
            </a:xfrm>
            <a:custGeom>
              <a:avLst/>
              <a:gdLst/>
              <a:ahLst/>
              <a:cxnLst/>
              <a:rect l="l" t="t" r="r" b="b"/>
              <a:pathLst>
                <a:path w="20454" h="20454" extrusionOk="0">
                  <a:moveTo>
                    <a:pt x="20453" y="1"/>
                  </a:moveTo>
                  <a:lnTo>
                    <a:pt x="1" y="20453"/>
                  </a:lnTo>
                  <a:cubicBezTo>
                    <a:pt x="718" y="20391"/>
                    <a:pt x="1431" y="20297"/>
                    <a:pt x="2142" y="20167"/>
                  </a:cubicBezTo>
                  <a:lnTo>
                    <a:pt x="20165" y="2142"/>
                  </a:lnTo>
                  <a:cubicBezTo>
                    <a:pt x="20295" y="1433"/>
                    <a:pt x="20391" y="720"/>
                    <a:pt x="2045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1037700" y="2989400"/>
              <a:ext cx="267950" cy="267900"/>
            </a:xfrm>
            <a:custGeom>
              <a:avLst/>
              <a:gdLst/>
              <a:ahLst/>
              <a:cxnLst/>
              <a:rect l="l" t="t" r="r" b="b"/>
              <a:pathLst>
                <a:path w="10718" h="10716" extrusionOk="0">
                  <a:moveTo>
                    <a:pt x="10717" y="1"/>
                  </a:moveTo>
                  <a:lnTo>
                    <a:pt x="1" y="10715"/>
                  </a:lnTo>
                  <a:cubicBezTo>
                    <a:pt x="4703" y="8488"/>
                    <a:pt x="8489" y="4703"/>
                    <a:pt x="107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25455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6"/>
          <p:cNvSpPr/>
          <p:nvPr/>
        </p:nvSpPr>
        <p:spPr>
          <a:xfrm rot="10800000" flipH="1">
            <a:off x="-574227" y="-197825"/>
            <a:ext cx="3668100" cy="2162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75" name="Google Shape;575;p16"/>
          <p:cNvCxnSpPr/>
          <p:nvPr/>
        </p:nvCxnSpPr>
        <p:spPr>
          <a:xfrm flipH="1">
            <a:off x="314067" y="-311900"/>
            <a:ext cx="2601300" cy="15258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76" name="Google Shape;576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16"/>
          <p:cNvSpPr txBox="1">
            <a:spLocks noGrp="1"/>
          </p:cNvSpPr>
          <p:nvPr>
            <p:ph type="title" idx="2"/>
          </p:nvPr>
        </p:nvSpPr>
        <p:spPr>
          <a:xfrm>
            <a:off x="1424463" y="1454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8" name="Google Shape;578;p16"/>
          <p:cNvSpPr txBox="1">
            <a:spLocks noGrp="1"/>
          </p:cNvSpPr>
          <p:nvPr>
            <p:ph type="subTitle" idx="1"/>
          </p:nvPr>
        </p:nvSpPr>
        <p:spPr>
          <a:xfrm>
            <a:off x="1424438" y="1892275"/>
            <a:ext cx="2867100" cy="8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6"/>
          <p:cNvSpPr txBox="1">
            <a:spLocks noGrp="1"/>
          </p:cNvSpPr>
          <p:nvPr>
            <p:ph type="title" idx="3"/>
          </p:nvPr>
        </p:nvSpPr>
        <p:spPr>
          <a:xfrm>
            <a:off x="4852443" y="1454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0" name="Google Shape;580;p16"/>
          <p:cNvSpPr txBox="1">
            <a:spLocks noGrp="1"/>
          </p:cNvSpPr>
          <p:nvPr>
            <p:ph type="subTitle" idx="4"/>
          </p:nvPr>
        </p:nvSpPr>
        <p:spPr>
          <a:xfrm>
            <a:off x="4852413" y="1892275"/>
            <a:ext cx="2867100" cy="8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6"/>
          <p:cNvSpPr txBox="1">
            <a:spLocks noGrp="1"/>
          </p:cNvSpPr>
          <p:nvPr>
            <p:ph type="title" idx="5"/>
          </p:nvPr>
        </p:nvSpPr>
        <p:spPr>
          <a:xfrm>
            <a:off x="1424463" y="31924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2" name="Google Shape;582;p16"/>
          <p:cNvSpPr txBox="1">
            <a:spLocks noGrp="1"/>
          </p:cNvSpPr>
          <p:nvPr>
            <p:ph type="subTitle" idx="6"/>
          </p:nvPr>
        </p:nvSpPr>
        <p:spPr>
          <a:xfrm>
            <a:off x="1424438" y="3630475"/>
            <a:ext cx="2867100" cy="8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6"/>
          <p:cNvSpPr txBox="1">
            <a:spLocks noGrp="1"/>
          </p:cNvSpPr>
          <p:nvPr>
            <p:ph type="title" idx="7"/>
          </p:nvPr>
        </p:nvSpPr>
        <p:spPr>
          <a:xfrm>
            <a:off x="4852443" y="31924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4" name="Google Shape;584;p16"/>
          <p:cNvSpPr txBox="1">
            <a:spLocks noGrp="1"/>
          </p:cNvSpPr>
          <p:nvPr>
            <p:ph type="subTitle" idx="8"/>
          </p:nvPr>
        </p:nvSpPr>
        <p:spPr>
          <a:xfrm>
            <a:off x="4852413" y="3630475"/>
            <a:ext cx="2867100" cy="8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6"/>
          <p:cNvSpPr/>
          <p:nvPr/>
        </p:nvSpPr>
        <p:spPr>
          <a:xfrm>
            <a:off x="8345750" y="3481650"/>
            <a:ext cx="3849600" cy="3849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6" name="Google Shape;586;p16"/>
          <p:cNvGrpSpPr/>
          <p:nvPr/>
        </p:nvGrpSpPr>
        <p:grpSpPr>
          <a:xfrm rot="-5400000" flipH="1">
            <a:off x="8481307" y="3799553"/>
            <a:ext cx="993065" cy="993065"/>
            <a:chOff x="238125" y="2189800"/>
            <a:chExt cx="1119325" cy="1119325"/>
          </a:xfrm>
        </p:grpSpPr>
        <p:sp>
          <p:nvSpPr>
            <p:cNvPr id="587" name="Google Shape;587;p16"/>
            <p:cNvSpPr/>
            <p:nvPr/>
          </p:nvSpPr>
          <p:spPr>
            <a:xfrm>
              <a:off x="289900" y="2241600"/>
              <a:ext cx="267950" cy="267950"/>
            </a:xfrm>
            <a:custGeom>
              <a:avLst/>
              <a:gdLst/>
              <a:ahLst/>
              <a:cxnLst/>
              <a:rect l="l" t="t" r="r" b="b"/>
              <a:pathLst>
                <a:path w="10718" h="10718" extrusionOk="0">
                  <a:moveTo>
                    <a:pt x="10717" y="1"/>
                  </a:moveTo>
                  <a:lnTo>
                    <a:pt x="10717" y="1"/>
                  </a:lnTo>
                  <a:cubicBezTo>
                    <a:pt x="8382" y="1104"/>
                    <a:pt x="6257" y="2604"/>
                    <a:pt x="4431" y="4431"/>
                  </a:cubicBezTo>
                  <a:cubicBezTo>
                    <a:pt x="2604" y="6255"/>
                    <a:pt x="1106" y="8382"/>
                    <a:pt x="1" y="10717"/>
                  </a:cubicBezTo>
                  <a:lnTo>
                    <a:pt x="1071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238275" y="2189975"/>
              <a:ext cx="511350" cy="511375"/>
            </a:xfrm>
            <a:custGeom>
              <a:avLst/>
              <a:gdLst/>
              <a:ahLst/>
              <a:cxnLst/>
              <a:rect l="l" t="t" r="r" b="b"/>
              <a:pathLst>
                <a:path w="20454" h="20455" extrusionOk="0">
                  <a:moveTo>
                    <a:pt x="20453" y="1"/>
                  </a:moveTo>
                  <a:lnTo>
                    <a:pt x="20453" y="1"/>
                  </a:lnTo>
                  <a:cubicBezTo>
                    <a:pt x="19736" y="63"/>
                    <a:pt x="19023" y="158"/>
                    <a:pt x="18312" y="287"/>
                  </a:cubicBezTo>
                  <a:lnTo>
                    <a:pt x="289" y="18312"/>
                  </a:lnTo>
                  <a:cubicBezTo>
                    <a:pt x="159" y="19023"/>
                    <a:pt x="63" y="19736"/>
                    <a:pt x="1" y="20455"/>
                  </a:cubicBezTo>
                  <a:lnTo>
                    <a:pt x="20453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238125" y="2189800"/>
              <a:ext cx="646975" cy="646950"/>
            </a:xfrm>
            <a:custGeom>
              <a:avLst/>
              <a:gdLst/>
              <a:ahLst/>
              <a:cxnLst/>
              <a:rect l="l" t="t" r="r" b="b"/>
              <a:pathLst>
                <a:path w="25879" h="25878" extrusionOk="0">
                  <a:moveTo>
                    <a:pt x="24220" y="1"/>
                  </a:moveTo>
                  <a:lnTo>
                    <a:pt x="0" y="24221"/>
                  </a:lnTo>
                  <a:cubicBezTo>
                    <a:pt x="46" y="24774"/>
                    <a:pt x="111" y="25327"/>
                    <a:pt x="197" y="25877"/>
                  </a:cubicBezTo>
                  <a:lnTo>
                    <a:pt x="25878" y="197"/>
                  </a:lnTo>
                  <a:cubicBezTo>
                    <a:pt x="25328" y="111"/>
                    <a:pt x="24775" y="45"/>
                    <a:pt x="2422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260500" y="2212175"/>
              <a:ext cx="735575" cy="735575"/>
            </a:xfrm>
            <a:custGeom>
              <a:avLst/>
              <a:gdLst/>
              <a:ahLst/>
              <a:cxnLst/>
              <a:rect l="l" t="t" r="r" b="b"/>
              <a:pathLst>
                <a:path w="29423" h="29423" extrusionOk="0">
                  <a:moveTo>
                    <a:pt x="28037" y="0"/>
                  </a:moveTo>
                  <a:lnTo>
                    <a:pt x="1" y="28036"/>
                  </a:lnTo>
                  <a:cubicBezTo>
                    <a:pt x="143" y="28502"/>
                    <a:pt x="298" y="28964"/>
                    <a:pt x="470" y="29423"/>
                  </a:cubicBezTo>
                  <a:lnTo>
                    <a:pt x="29422" y="471"/>
                  </a:lnTo>
                  <a:cubicBezTo>
                    <a:pt x="28965" y="299"/>
                    <a:pt x="28503" y="142"/>
                    <a:pt x="2803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301425" y="2253075"/>
              <a:ext cx="788775" cy="788825"/>
            </a:xfrm>
            <a:custGeom>
              <a:avLst/>
              <a:gdLst/>
              <a:ahLst/>
              <a:cxnLst/>
              <a:rect l="l" t="t" r="r" b="b"/>
              <a:pathLst>
                <a:path w="31551" h="31553" extrusionOk="0">
                  <a:moveTo>
                    <a:pt x="30370" y="1"/>
                  </a:moveTo>
                  <a:lnTo>
                    <a:pt x="0" y="30371"/>
                  </a:lnTo>
                  <a:cubicBezTo>
                    <a:pt x="211" y="30770"/>
                    <a:pt x="436" y="31164"/>
                    <a:pt x="675" y="31552"/>
                  </a:cubicBezTo>
                  <a:lnTo>
                    <a:pt x="31551" y="675"/>
                  </a:lnTo>
                  <a:cubicBezTo>
                    <a:pt x="31163" y="437"/>
                    <a:pt x="30770" y="213"/>
                    <a:pt x="3037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356800" y="2308450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547" y="1"/>
                  </a:moveTo>
                  <a:lnTo>
                    <a:pt x="0" y="31549"/>
                  </a:lnTo>
                  <a:cubicBezTo>
                    <a:pt x="270" y="31890"/>
                    <a:pt x="552" y="32227"/>
                    <a:pt x="846" y="32556"/>
                  </a:cubicBezTo>
                  <a:lnTo>
                    <a:pt x="32556" y="848"/>
                  </a:lnTo>
                  <a:cubicBezTo>
                    <a:pt x="32226" y="554"/>
                    <a:pt x="31890" y="272"/>
                    <a:pt x="3154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424825" y="2376525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711" y="1"/>
                  </a:moveTo>
                  <a:lnTo>
                    <a:pt x="1" y="31709"/>
                  </a:lnTo>
                  <a:cubicBezTo>
                    <a:pt x="331" y="32003"/>
                    <a:pt x="667" y="32286"/>
                    <a:pt x="1010" y="32556"/>
                  </a:cubicBezTo>
                  <a:lnTo>
                    <a:pt x="32557" y="1010"/>
                  </a:lnTo>
                  <a:cubicBezTo>
                    <a:pt x="32287" y="667"/>
                    <a:pt x="32005" y="330"/>
                    <a:pt x="3171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505350" y="2457000"/>
              <a:ext cx="788775" cy="788875"/>
            </a:xfrm>
            <a:custGeom>
              <a:avLst/>
              <a:gdLst/>
              <a:ahLst/>
              <a:cxnLst/>
              <a:rect l="l" t="t" r="r" b="b"/>
              <a:pathLst>
                <a:path w="31551" h="31555" extrusionOk="0">
                  <a:moveTo>
                    <a:pt x="30878" y="1"/>
                  </a:moveTo>
                  <a:lnTo>
                    <a:pt x="0" y="30879"/>
                  </a:lnTo>
                  <a:cubicBezTo>
                    <a:pt x="388" y="31116"/>
                    <a:pt x="782" y="31340"/>
                    <a:pt x="1181" y="31554"/>
                  </a:cubicBezTo>
                  <a:lnTo>
                    <a:pt x="31551" y="1182"/>
                  </a:lnTo>
                  <a:cubicBezTo>
                    <a:pt x="31340" y="783"/>
                    <a:pt x="31116" y="389"/>
                    <a:pt x="3087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599500" y="2551175"/>
              <a:ext cx="735550" cy="735550"/>
            </a:xfrm>
            <a:custGeom>
              <a:avLst/>
              <a:gdLst/>
              <a:ahLst/>
              <a:cxnLst/>
              <a:rect l="l" t="t" r="r" b="b"/>
              <a:pathLst>
                <a:path w="29422" h="29422" extrusionOk="0">
                  <a:moveTo>
                    <a:pt x="28952" y="1"/>
                  </a:moveTo>
                  <a:lnTo>
                    <a:pt x="0" y="28953"/>
                  </a:lnTo>
                  <a:cubicBezTo>
                    <a:pt x="457" y="29125"/>
                    <a:pt x="919" y="29282"/>
                    <a:pt x="1385" y="29422"/>
                  </a:cubicBezTo>
                  <a:lnTo>
                    <a:pt x="29421" y="1386"/>
                  </a:lnTo>
                  <a:cubicBezTo>
                    <a:pt x="29281" y="920"/>
                    <a:pt x="29124" y="458"/>
                    <a:pt x="2895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710450" y="2662150"/>
              <a:ext cx="647000" cy="646975"/>
            </a:xfrm>
            <a:custGeom>
              <a:avLst/>
              <a:gdLst/>
              <a:ahLst/>
              <a:cxnLst/>
              <a:rect l="l" t="t" r="r" b="b"/>
              <a:pathLst>
                <a:path w="25880" h="25879" extrusionOk="0">
                  <a:moveTo>
                    <a:pt x="25682" y="1"/>
                  </a:moveTo>
                  <a:lnTo>
                    <a:pt x="1" y="25681"/>
                  </a:lnTo>
                  <a:cubicBezTo>
                    <a:pt x="552" y="25767"/>
                    <a:pt x="1104" y="25833"/>
                    <a:pt x="1659" y="25879"/>
                  </a:cubicBezTo>
                  <a:lnTo>
                    <a:pt x="25879" y="1659"/>
                  </a:lnTo>
                  <a:cubicBezTo>
                    <a:pt x="25834" y="1104"/>
                    <a:pt x="25768" y="551"/>
                    <a:pt x="2568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845925" y="2797575"/>
              <a:ext cx="511350" cy="511350"/>
            </a:xfrm>
            <a:custGeom>
              <a:avLst/>
              <a:gdLst/>
              <a:ahLst/>
              <a:cxnLst/>
              <a:rect l="l" t="t" r="r" b="b"/>
              <a:pathLst>
                <a:path w="20454" h="20454" extrusionOk="0">
                  <a:moveTo>
                    <a:pt x="20453" y="1"/>
                  </a:moveTo>
                  <a:lnTo>
                    <a:pt x="1" y="20453"/>
                  </a:lnTo>
                  <a:cubicBezTo>
                    <a:pt x="718" y="20391"/>
                    <a:pt x="1431" y="20297"/>
                    <a:pt x="2142" y="20167"/>
                  </a:cubicBezTo>
                  <a:lnTo>
                    <a:pt x="20165" y="2142"/>
                  </a:lnTo>
                  <a:cubicBezTo>
                    <a:pt x="20295" y="1433"/>
                    <a:pt x="20391" y="720"/>
                    <a:pt x="2045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1037700" y="2989400"/>
              <a:ext cx="267950" cy="267900"/>
            </a:xfrm>
            <a:custGeom>
              <a:avLst/>
              <a:gdLst/>
              <a:ahLst/>
              <a:cxnLst/>
              <a:rect l="l" t="t" r="r" b="b"/>
              <a:pathLst>
                <a:path w="10718" h="10716" extrusionOk="0">
                  <a:moveTo>
                    <a:pt x="10717" y="1"/>
                  </a:moveTo>
                  <a:lnTo>
                    <a:pt x="1" y="10715"/>
                  </a:lnTo>
                  <a:cubicBezTo>
                    <a:pt x="4703" y="8488"/>
                    <a:pt x="8489" y="4703"/>
                    <a:pt x="107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16"/>
          <p:cNvGrpSpPr/>
          <p:nvPr/>
        </p:nvGrpSpPr>
        <p:grpSpPr>
          <a:xfrm rot="-5400000" flipH="1">
            <a:off x="8423993" y="-1056069"/>
            <a:ext cx="1756445" cy="1756445"/>
            <a:chOff x="238125" y="2189800"/>
            <a:chExt cx="1119325" cy="1119325"/>
          </a:xfrm>
        </p:grpSpPr>
        <p:sp>
          <p:nvSpPr>
            <p:cNvPr id="600" name="Google Shape;600;p16"/>
            <p:cNvSpPr/>
            <p:nvPr/>
          </p:nvSpPr>
          <p:spPr>
            <a:xfrm>
              <a:off x="289900" y="2241600"/>
              <a:ext cx="267950" cy="267950"/>
            </a:xfrm>
            <a:custGeom>
              <a:avLst/>
              <a:gdLst/>
              <a:ahLst/>
              <a:cxnLst/>
              <a:rect l="l" t="t" r="r" b="b"/>
              <a:pathLst>
                <a:path w="10718" h="10718" extrusionOk="0">
                  <a:moveTo>
                    <a:pt x="10717" y="1"/>
                  </a:moveTo>
                  <a:lnTo>
                    <a:pt x="10717" y="1"/>
                  </a:lnTo>
                  <a:cubicBezTo>
                    <a:pt x="8382" y="1104"/>
                    <a:pt x="6257" y="2604"/>
                    <a:pt x="4431" y="4431"/>
                  </a:cubicBezTo>
                  <a:cubicBezTo>
                    <a:pt x="2604" y="6255"/>
                    <a:pt x="1106" y="8382"/>
                    <a:pt x="1" y="10717"/>
                  </a:cubicBezTo>
                  <a:lnTo>
                    <a:pt x="1071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6"/>
            <p:cNvSpPr/>
            <p:nvPr/>
          </p:nvSpPr>
          <p:spPr>
            <a:xfrm>
              <a:off x="238275" y="2189975"/>
              <a:ext cx="511350" cy="511375"/>
            </a:xfrm>
            <a:custGeom>
              <a:avLst/>
              <a:gdLst/>
              <a:ahLst/>
              <a:cxnLst/>
              <a:rect l="l" t="t" r="r" b="b"/>
              <a:pathLst>
                <a:path w="20454" h="20455" extrusionOk="0">
                  <a:moveTo>
                    <a:pt x="20453" y="1"/>
                  </a:moveTo>
                  <a:lnTo>
                    <a:pt x="20453" y="1"/>
                  </a:lnTo>
                  <a:cubicBezTo>
                    <a:pt x="19736" y="63"/>
                    <a:pt x="19023" y="158"/>
                    <a:pt x="18312" y="287"/>
                  </a:cubicBezTo>
                  <a:lnTo>
                    <a:pt x="289" y="18312"/>
                  </a:lnTo>
                  <a:cubicBezTo>
                    <a:pt x="159" y="19023"/>
                    <a:pt x="63" y="19736"/>
                    <a:pt x="1" y="20455"/>
                  </a:cubicBezTo>
                  <a:lnTo>
                    <a:pt x="2045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238125" y="2189800"/>
              <a:ext cx="646975" cy="646950"/>
            </a:xfrm>
            <a:custGeom>
              <a:avLst/>
              <a:gdLst/>
              <a:ahLst/>
              <a:cxnLst/>
              <a:rect l="l" t="t" r="r" b="b"/>
              <a:pathLst>
                <a:path w="25879" h="25878" extrusionOk="0">
                  <a:moveTo>
                    <a:pt x="24220" y="1"/>
                  </a:moveTo>
                  <a:lnTo>
                    <a:pt x="0" y="24221"/>
                  </a:lnTo>
                  <a:cubicBezTo>
                    <a:pt x="46" y="24774"/>
                    <a:pt x="111" y="25327"/>
                    <a:pt x="197" y="25877"/>
                  </a:cubicBezTo>
                  <a:lnTo>
                    <a:pt x="25878" y="197"/>
                  </a:lnTo>
                  <a:cubicBezTo>
                    <a:pt x="25328" y="111"/>
                    <a:pt x="24775" y="45"/>
                    <a:pt x="242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6"/>
            <p:cNvSpPr/>
            <p:nvPr/>
          </p:nvSpPr>
          <p:spPr>
            <a:xfrm>
              <a:off x="260500" y="2212175"/>
              <a:ext cx="735575" cy="735575"/>
            </a:xfrm>
            <a:custGeom>
              <a:avLst/>
              <a:gdLst/>
              <a:ahLst/>
              <a:cxnLst/>
              <a:rect l="l" t="t" r="r" b="b"/>
              <a:pathLst>
                <a:path w="29423" h="29423" extrusionOk="0">
                  <a:moveTo>
                    <a:pt x="28037" y="0"/>
                  </a:moveTo>
                  <a:lnTo>
                    <a:pt x="1" y="28036"/>
                  </a:lnTo>
                  <a:cubicBezTo>
                    <a:pt x="143" y="28502"/>
                    <a:pt x="298" y="28964"/>
                    <a:pt x="470" y="29423"/>
                  </a:cubicBezTo>
                  <a:lnTo>
                    <a:pt x="29422" y="471"/>
                  </a:lnTo>
                  <a:cubicBezTo>
                    <a:pt x="28965" y="299"/>
                    <a:pt x="28503" y="142"/>
                    <a:pt x="2803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6"/>
            <p:cNvSpPr/>
            <p:nvPr/>
          </p:nvSpPr>
          <p:spPr>
            <a:xfrm>
              <a:off x="301425" y="2253075"/>
              <a:ext cx="788775" cy="788825"/>
            </a:xfrm>
            <a:custGeom>
              <a:avLst/>
              <a:gdLst/>
              <a:ahLst/>
              <a:cxnLst/>
              <a:rect l="l" t="t" r="r" b="b"/>
              <a:pathLst>
                <a:path w="31551" h="31553" extrusionOk="0">
                  <a:moveTo>
                    <a:pt x="30370" y="1"/>
                  </a:moveTo>
                  <a:lnTo>
                    <a:pt x="0" y="30371"/>
                  </a:lnTo>
                  <a:cubicBezTo>
                    <a:pt x="211" y="30770"/>
                    <a:pt x="436" y="31164"/>
                    <a:pt x="675" y="31552"/>
                  </a:cubicBezTo>
                  <a:lnTo>
                    <a:pt x="31551" y="675"/>
                  </a:lnTo>
                  <a:cubicBezTo>
                    <a:pt x="31163" y="437"/>
                    <a:pt x="30770" y="213"/>
                    <a:pt x="303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6"/>
            <p:cNvSpPr/>
            <p:nvPr/>
          </p:nvSpPr>
          <p:spPr>
            <a:xfrm>
              <a:off x="356800" y="2308450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547" y="1"/>
                  </a:moveTo>
                  <a:lnTo>
                    <a:pt x="0" y="31549"/>
                  </a:lnTo>
                  <a:cubicBezTo>
                    <a:pt x="270" y="31890"/>
                    <a:pt x="552" y="32227"/>
                    <a:pt x="846" y="32556"/>
                  </a:cubicBezTo>
                  <a:lnTo>
                    <a:pt x="32556" y="848"/>
                  </a:lnTo>
                  <a:cubicBezTo>
                    <a:pt x="32226" y="554"/>
                    <a:pt x="31890" y="272"/>
                    <a:pt x="315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6"/>
            <p:cNvSpPr/>
            <p:nvPr/>
          </p:nvSpPr>
          <p:spPr>
            <a:xfrm>
              <a:off x="424825" y="2376525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711" y="1"/>
                  </a:moveTo>
                  <a:lnTo>
                    <a:pt x="1" y="31709"/>
                  </a:lnTo>
                  <a:cubicBezTo>
                    <a:pt x="331" y="32003"/>
                    <a:pt x="667" y="32286"/>
                    <a:pt x="1010" y="32556"/>
                  </a:cubicBezTo>
                  <a:lnTo>
                    <a:pt x="32557" y="1010"/>
                  </a:lnTo>
                  <a:cubicBezTo>
                    <a:pt x="32287" y="667"/>
                    <a:pt x="32005" y="330"/>
                    <a:pt x="3171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505350" y="2457000"/>
              <a:ext cx="788775" cy="788875"/>
            </a:xfrm>
            <a:custGeom>
              <a:avLst/>
              <a:gdLst/>
              <a:ahLst/>
              <a:cxnLst/>
              <a:rect l="l" t="t" r="r" b="b"/>
              <a:pathLst>
                <a:path w="31551" h="31555" extrusionOk="0">
                  <a:moveTo>
                    <a:pt x="30878" y="1"/>
                  </a:moveTo>
                  <a:lnTo>
                    <a:pt x="0" y="30879"/>
                  </a:lnTo>
                  <a:cubicBezTo>
                    <a:pt x="388" y="31116"/>
                    <a:pt x="782" y="31340"/>
                    <a:pt x="1181" y="31554"/>
                  </a:cubicBezTo>
                  <a:lnTo>
                    <a:pt x="31551" y="1182"/>
                  </a:lnTo>
                  <a:cubicBezTo>
                    <a:pt x="31340" y="783"/>
                    <a:pt x="31116" y="389"/>
                    <a:pt x="308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599500" y="2551175"/>
              <a:ext cx="735550" cy="735550"/>
            </a:xfrm>
            <a:custGeom>
              <a:avLst/>
              <a:gdLst/>
              <a:ahLst/>
              <a:cxnLst/>
              <a:rect l="l" t="t" r="r" b="b"/>
              <a:pathLst>
                <a:path w="29422" h="29422" extrusionOk="0">
                  <a:moveTo>
                    <a:pt x="28952" y="1"/>
                  </a:moveTo>
                  <a:lnTo>
                    <a:pt x="0" y="28953"/>
                  </a:lnTo>
                  <a:cubicBezTo>
                    <a:pt x="457" y="29125"/>
                    <a:pt x="919" y="29282"/>
                    <a:pt x="1385" y="29422"/>
                  </a:cubicBezTo>
                  <a:lnTo>
                    <a:pt x="29421" y="1386"/>
                  </a:lnTo>
                  <a:cubicBezTo>
                    <a:pt x="29281" y="920"/>
                    <a:pt x="29124" y="458"/>
                    <a:pt x="2895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710450" y="2662150"/>
              <a:ext cx="647000" cy="646975"/>
            </a:xfrm>
            <a:custGeom>
              <a:avLst/>
              <a:gdLst/>
              <a:ahLst/>
              <a:cxnLst/>
              <a:rect l="l" t="t" r="r" b="b"/>
              <a:pathLst>
                <a:path w="25880" h="25879" extrusionOk="0">
                  <a:moveTo>
                    <a:pt x="25682" y="1"/>
                  </a:moveTo>
                  <a:lnTo>
                    <a:pt x="1" y="25681"/>
                  </a:lnTo>
                  <a:cubicBezTo>
                    <a:pt x="552" y="25767"/>
                    <a:pt x="1104" y="25833"/>
                    <a:pt x="1659" y="25879"/>
                  </a:cubicBezTo>
                  <a:lnTo>
                    <a:pt x="25879" y="1659"/>
                  </a:lnTo>
                  <a:cubicBezTo>
                    <a:pt x="25834" y="1104"/>
                    <a:pt x="25768" y="551"/>
                    <a:pt x="256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845925" y="2797575"/>
              <a:ext cx="511350" cy="511350"/>
            </a:xfrm>
            <a:custGeom>
              <a:avLst/>
              <a:gdLst/>
              <a:ahLst/>
              <a:cxnLst/>
              <a:rect l="l" t="t" r="r" b="b"/>
              <a:pathLst>
                <a:path w="20454" h="20454" extrusionOk="0">
                  <a:moveTo>
                    <a:pt x="20453" y="1"/>
                  </a:moveTo>
                  <a:lnTo>
                    <a:pt x="1" y="20453"/>
                  </a:lnTo>
                  <a:cubicBezTo>
                    <a:pt x="718" y="20391"/>
                    <a:pt x="1431" y="20297"/>
                    <a:pt x="2142" y="20167"/>
                  </a:cubicBezTo>
                  <a:lnTo>
                    <a:pt x="20165" y="2142"/>
                  </a:lnTo>
                  <a:cubicBezTo>
                    <a:pt x="20295" y="1433"/>
                    <a:pt x="20391" y="720"/>
                    <a:pt x="2045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1037700" y="2989400"/>
              <a:ext cx="267950" cy="267900"/>
            </a:xfrm>
            <a:custGeom>
              <a:avLst/>
              <a:gdLst/>
              <a:ahLst/>
              <a:cxnLst/>
              <a:rect l="l" t="t" r="r" b="b"/>
              <a:pathLst>
                <a:path w="10718" h="10716" extrusionOk="0">
                  <a:moveTo>
                    <a:pt x="10717" y="1"/>
                  </a:moveTo>
                  <a:lnTo>
                    <a:pt x="1" y="10715"/>
                  </a:lnTo>
                  <a:cubicBezTo>
                    <a:pt x="4703" y="8488"/>
                    <a:pt x="8489" y="4703"/>
                    <a:pt x="1071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16"/>
          <p:cNvGrpSpPr/>
          <p:nvPr/>
        </p:nvGrpSpPr>
        <p:grpSpPr>
          <a:xfrm flipH="1">
            <a:off x="314088" y="4706293"/>
            <a:ext cx="192998" cy="192646"/>
            <a:chOff x="3510300" y="2634425"/>
            <a:chExt cx="576975" cy="575750"/>
          </a:xfrm>
        </p:grpSpPr>
        <p:sp>
          <p:nvSpPr>
            <p:cNvPr id="613" name="Google Shape;613;p16"/>
            <p:cNvSpPr/>
            <p:nvPr/>
          </p:nvSpPr>
          <p:spPr>
            <a:xfrm>
              <a:off x="3743325" y="2634425"/>
              <a:ext cx="110925" cy="575750"/>
            </a:xfrm>
            <a:custGeom>
              <a:avLst/>
              <a:gdLst/>
              <a:ahLst/>
              <a:cxnLst/>
              <a:rect l="l" t="t" r="r" b="b"/>
              <a:pathLst>
                <a:path w="4437" h="23030" extrusionOk="0">
                  <a:moveTo>
                    <a:pt x="2193" y="1"/>
                  </a:moveTo>
                  <a:cubicBezTo>
                    <a:pt x="997" y="1"/>
                    <a:pt x="0" y="998"/>
                    <a:pt x="0" y="2194"/>
                  </a:cubicBezTo>
                  <a:lnTo>
                    <a:pt x="0" y="20786"/>
                  </a:lnTo>
                  <a:cubicBezTo>
                    <a:pt x="0" y="22032"/>
                    <a:pt x="997" y="23029"/>
                    <a:pt x="2193" y="23029"/>
                  </a:cubicBezTo>
                  <a:cubicBezTo>
                    <a:pt x="3440" y="23029"/>
                    <a:pt x="4437" y="22032"/>
                    <a:pt x="4437" y="20786"/>
                  </a:cubicBezTo>
                  <a:lnTo>
                    <a:pt x="4437" y="2194"/>
                  </a:lnTo>
                  <a:cubicBezTo>
                    <a:pt x="4437" y="998"/>
                    <a:pt x="3440" y="1"/>
                    <a:pt x="2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3510300" y="2866200"/>
              <a:ext cx="576975" cy="112175"/>
            </a:xfrm>
            <a:custGeom>
              <a:avLst/>
              <a:gdLst/>
              <a:ahLst/>
              <a:cxnLst/>
              <a:rect l="l" t="t" r="r" b="b"/>
              <a:pathLst>
                <a:path w="23079" h="4487" extrusionOk="0">
                  <a:moveTo>
                    <a:pt x="2243" y="1"/>
                  </a:moveTo>
                  <a:cubicBezTo>
                    <a:pt x="997" y="1"/>
                    <a:pt x="0" y="998"/>
                    <a:pt x="0" y="2244"/>
                  </a:cubicBezTo>
                  <a:cubicBezTo>
                    <a:pt x="0" y="3440"/>
                    <a:pt x="997" y="4437"/>
                    <a:pt x="2243" y="4487"/>
                  </a:cubicBezTo>
                  <a:lnTo>
                    <a:pt x="20836" y="4487"/>
                  </a:lnTo>
                  <a:cubicBezTo>
                    <a:pt x="22082" y="4437"/>
                    <a:pt x="23079" y="3440"/>
                    <a:pt x="23079" y="2244"/>
                  </a:cubicBezTo>
                  <a:cubicBezTo>
                    <a:pt x="23029" y="998"/>
                    <a:pt x="22032" y="1"/>
                    <a:pt x="20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16"/>
          <p:cNvGrpSpPr/>
          <p:nvPr/>
        </p:nvGrpSpPr>
        <p:grpSpPr>
          <a:xfrm flipH="1">
            <a:off x="97068" y="4354287"/>
            <a:ext cx="352705" cy="352014"/>
            <a:chOff x="3510300" y="2634425"/>
            <a:chExt cx="576975" cy="575750"/>
          </a:xfrm>
        </p:grpSpPr>
        <p:sp>
          <p:nvSpPr>
            <p:cNvPr id="616" name="Google Shape;616;p16"/>
            <p:cNvSpPr/>
            <p:nvPr/>
          </p:nvSpPr>
          <p:spPr>
            <a:xfrm>
              <a:off x="3743325" y="2634425"/>
              <a:ext cx="110925" cy="575750"/>
            </a:xfrm>
            <a:custGeom>
              <a:avLst/>
              <a:gdLst/>
              <a:ahLst/>
              <a:cxnLst/>
              <a:rect l="l" t="t" r="r" b="b"/>
              <a:pathLst>
                <a:path w="4437" h="23030" extrusionOk="0">
                  <a:moveTo>
                    <a:pt x="2193" y="1"/>
                  </a:moveTo>
                  <a:cubicBezTo>
                    <a:pt x="997" y="1"/>
                    <a:pt x="0" y="998"/>
                    <a:pt x="0" y="2194"/>
                  </a:cubicBezTo>
                  <a:lnTo>
                    <a:pt x="0" y="20786"/>
                  </a:lnTo>
                  <a:cubicBezTo>
                    <a:pt x="0" y="22032"/>
                    <a:pt x="997" y="23029"/>
                    <a:pt x="2193" y="23029"/>
                  </a:cubicBezTo>
                  <a:cubicBezTo>
                    <a:pt x="3440" y="23029"/>
                    <a:pt x="4437" y="22032"/>
                    <a:pt x="4437" y="20786"/>
                  </a:cubicBezTo>
                  <a:lnTo>
                    <a:pt x="4437" y="2194"/>
                  </a:lnTo>
                  <a:cubicBezTo>
                    <a:pt x="4437" y="998"/>
                    <a:pt x="3440" y="1"/>
                    <a:pt x="2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3510300" y="2866200"/>
              <a:ext cx="576975" cy="112175"/>
            </a:xfrm>
            <a:custGeom>
              <a:avLst/>
              <a:gdLst/>
              <a:ahLst/>
              <a:cxnLst/>
              <a:rect l="l" t="t" r="r" b="b"/>
              <a:pathLst>
                <a:path w="23079" h="4487" extrusionOk="0">
                  <a:moveTo>
                    <a:pt x="2243" y="1"/>
                  </a:moveTo>
                  <a:cubicBezTo>
                    <a:pt x="997" y="1"/>
                    <a:pt x="0" y="998"/>
                    <a:pt x="0" y="2244"/>
                  </a:cubicBezTo>
                  <a:cubicBezTo>
                    <a:pt x="0" y="3440"/>
                    <a:pt x="997" y="4437"/>
                    <a:pt x="2243" y="4487"/>
                  </a:cubicBezTo>
                  <a:lnTo>
                    <a:pt x="20836" y="4487"/>
                  </a:lnTo>
                  <a:cubicBezTo>
                    <a:pt x="22082" y="4437"/>
                    <a:pt x="23079" y="3440"/>
                    <a:pt x="23079" y="2244"/>
                  </a:cubicBezTo>
                  <a:cubicBezTo>
                    <a:pt x="23029" y="998"/>
                    <a:pt x="22032" y="1"/>
                    <a:pt x="20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57518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24"/>
          <p:cNvSpPr txBox="1">
            <a:spLocks noGrp="1"/>
          </p:cNvSpPr>
          <p:nvPr>
            <p:ph type="title"/>
          </p:nvPr>
        </p:nvSpPr>
        <p:spPr>
          <a:xfrm>
            <a:off x="2642550" y="1641875"/>
            <a:ext cx="38589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0" name="Google Shape;1060;p24"/>
          <p:cNvSpPr txBox="1">
            <a:spLocks noGrp="1"/>
          </p:cNvSpPr>
          <p:nvPr>
            <p:ph type="subTitle" idx="1"/>
          </p:nvPr>
        </p:nvSpPr>
        <p:spPr>
          <a:xfrm>
            <a:off x="2465550" y="2256625"/>
            <a:ext cx="4212900" cy="1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61" name="Google Shape;1061;p24"/>
          <p:cNvSpPr/>
          <p:nvPr/>
        </p:nvSpPr>
        <p:spPr>
          <a:xfrm flipH="1">
            <a:off x="7243499" y="-1748375"/>
            <a:ext cx="3502800" cy="3502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2" name="Google Shape;1062;p24"/>
          <p:cNvGrpSpPr/>
          <p:nvPr/>
        </p:nvGrpSpPr>
        <p:grpSpPr>
          <a:xfrm rot="-5400000" flipH="1">
            <a:off x="8376592" y="1318780"/>
            <a:ext cx="713346" cy="713346"/>
            <a:chOff x="238125" y="2189800"/>
            <a:chExt cx="1119325" cy="1119325"/>
          </a:xfrm>
        </p:grpSpPr>
        <p:sp>
          <p:nvSpPr>
            <p:cNvPr id="1063" name="Google Shape;1063;p24"/>
            <p:cNvSpPr/>
            <p:nvPr/>
          </p:nvSpPr>
          <p:spPr>
            <a:xfrm>
              <a:off x="289900" y="2241600"/>
              <a:ext cx="267950" cy="267950"/>
            </a:xfrm>
            <a:custGeom>
              <a:avLst/>
              <a:gdLst/>
              <a:ahLst/>
              <a:cxnLst/>
              <a:rect l="l" t="t" r="r" b="b"/>
              <a:pathLst>
                <a:path w="10718" h="10718" extrusionOk="0">
                  <a:moveTo>
                    <a:pt x="10717" y="1"/>
                  </a:moveTo>
                  <a:lnTo>
                    <a:pt x="10717" y="1"/>
                  </a:lnTo>
                  <a:cubicBezTo>
                    <a:pt x="8382" y="1104"/>
                    <a:pt x="6257" y="2604"/>
                    <a:pt x="4431" y="4431"/>
                  </a:cubicBezTo>
                  <a:cubicBezTo>
                    <a:pt x="2604" y="6255"/>
                    <a:pt x="1106" y="8382"/>
                    <a:pt x="1" y="10717"/>
                  </a:cubicBezTo>
                  <a:lnTo>
                    <a:pt x="10717" y="1"/>
                  </a:lnTo>
                  <a:close/>
                </a:path>
              </a:pathLst>
            </a:custGeom>
            <a:solidFill>
              <a:srgbClr val="F9B233"/>
            </a:solidFill>
            <a:ln w="9525" cap="flat" cmpd="sng">
              <a:solidFill>
                <a:srgbClr val="F9B2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4"/>
            <p:cNvSpPr/>
            <p:nvPr/>
          </p:nvSpPr>
          <p:spPr>
            <a:xfrm>
              <a:off x="238275" y="2189975"/>
              <a:ext cx="511350" cy="511375"/>
            </a:xfrm>
            <a:custGeom>
              <a:avLst/>
              <a:gdLst/>
              <a:ahLst/>
              <a:cxnLst/>
              <a:rect l="l" t="t" r="r" b="b"/>
              <a:pathLst>
                <a:path w="20454" h="20455" extrusionOk="0">
                  <a:moveTo>
                    <a:pt x="20453" y="1"/>
                  </a:moveTo>
                  <a:lnTo>
                    <a:pt x="20453" y="1"/>
                  </a:lnTo>
                  <a:cubicBezTo>
                    <a:pt x="19736" y="63"/>
                    <a:pt x="19023" y="158"/>
                    <a:pt x="18312" y="287"/>
                  </a:cubicBezTo>
                  <a:lnTo>
                    <a:pt x="289" y="18312"/>
                  </a:lnTo>
                  <a:cubicBezTo>
                    <a:pt x="159" y="19023"/>
                    <a:pt x="63" y="19736"/>
                    <a:pt x="1" y="20455"/>
                  </a:cubicBezTo>
                  <a:lnTo>
                    <a:pt x="20453" y="1"/>
                  </a:lnTo>
                  <a:close/>
                </a:path>
              </a:pathLst>
            </a:custGeom>
            <a:solidFill>
              <a:srgbClr val="F9B233"/>
            </a:solidFill>
            <a:ln w="9525" cap="flat" cmpd="sng">
              <a:solidFill>
                <a:srgbClr val="F9B2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4"/>
            <p:cNvSpPr/>
            <p:nvPr/>
          </p:nvSpPr>
          <p:spPr>
            <a:xfrm>
              <a:off x="238125" y="2189800"/>
              <a:ext cx="646975" cy="646950"/>
            </a:xfrm>
            <a:custGeom>
              <a:avLst/>
              <a:gdLst/>
              <a:ahLst/>
              <a:cxnLst/>
              <a:rect l="l" t="t" r="r" b="b"/>
              <a:pathLst>
                <a:path w="25879" h="25878" extrusionOk="0">
                  <a:moveTo>
                    <a:pt x="24220" y="1"/>
                  </a:moveTo>
                  <a:lnTo>
                    <a:pt x="0" y="24221"/>
                  </a:lnTo>
                  <a:cubicBezTo>
                    <a:pt x="46" y="24774"/>
                    <a:pt x="111" y="25327"/>
                    <a:pt x="197" y="25877"/>
                  </a:cubicBezTo>
                  <a:lnTo>
                    <a:pt x="25878" y="197"/>
                  </a:lnTo>
                  <a:cubicBezTo>
                    <a:pt x="25328" y="111"/>
                    <a:pt x="24775" y="45"/>
                    <a:pt x="24220" y="1"/>
                  </a:cubicBezTo>
                  <a:close/>
                </a:path>
              </a:pathLst>
            </a:custGeom>
            <a:solidFill>
              <a:srgbClr val="F9B233"/>
            </a:solidFill>
            <a:ln w="9525" cap="flat" cmpd="sng">
              <a:solidFill>
                <a:srgbClr val="F9B2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4"/>
            <p:cNvSpPr/>
            <p:nvPr/>
          </p:nvSpPr>
          <p:spPr>
            <a:xfrm>
              <a:off x="260500" y="2212175"/>
              <a:ext cx="735575" cy="735575"/>
            </a:xfrm>
            <a:custGeom>
              <a:avLst/>
              <a:gdLst/>
              <a:ahLst/>
              <a:cxnLst/>
              <a:rect l="l" t="t" r="r" b="b"/>
              <a:pathLst>
                <a:path w="29423" h="29423" extrusionOk="0">
                  <a:moveTo>
                    <a:pt x="28037" y="0"/>
                  </a:moveTo>
                  <a:lnTo>
                    <a:pt x="1" y="28036"/>
                  </a:lnTo>
                  <a:cubicBezTo>
                    <a:pt x="143" y="28502"/>
                    <a:pt x="298" y="28964"/>
                    <a:pt x="470" y="29423"/>
                  </a:cubicBezTo>
                  <a:lnTo>
                    <a:pt x="29422" y="471"/>
                  </a:lnTo>
                  <a:cubicBezTo>
                    <a:pt x="28965" y="299"/>
                    <a:pt x="28503" y="142"/>
                    <a:pt x="28037" y="0"/>
                  </a:cubicBezTo>
                  <a:close/>
                </a:path>
              </a:pathLst>
            </a:custGeom>
            <a:solidFill>
              <a:srgbClr val="F9B233"/>
            </a:solidFill>
            <a:ln w="9525" cap="flat" cmpd="sng">
              <a:solidFill>
                <a:srgbClr val="F9B2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4"/>
            <p:cNvSpPr/>
            <p:nvPr/>
          </p:nvSpPr>
          <p:spPr>
            <a:xfrm>
              <a:off x="301425" y="2253075"/>
              <a:ext cx="788775" cy="788825"/>
            </a:xfrm>
            <a:custGeom>
              <a:avLst/>
              <a:gdLst/>
              <a:ahLst/>
              <a:cxnLst/>
              <a:rect l="l" t="t" r="r" b="b"/>
              <a:pathLst>
                <a:path w="31551" h="31553" extrusionOk="0">
                  <a:moveTo>
                    <a:pt x="30370" y="1"/>
                  </a:moveTo>
                  <a:lnTo>
                    <a:pt x="0" y="30371"/>
                  </a:lnTo>
                  <a:cubicBezTo>
                    <a:pt x="211" y="30770"/>
                    <a:pt x="436" y="31164"/>
                    <a:pt x="675" y="31552"/>
                  </a:cubicBezTo>
                  <a:lnTo>
                    <a:pt x="31551" y="675"/>
                  </a:lnTo>
                  <a:cubicBezTo>
                    <a:pt x="31163" y="437"/>
                    <a:pt x="30770" y="213"/>
                    <a:pt x="30370" y="1"/>
                  </a:cubicBezTo>
                  <a:close/>
                </a:path>
              </a:pathLst>
            </a:custGeom>
            <a:solidFill>
              <a:srgbClr val="F9B233"/>
            </a:solidFill>
            <a:ln w="9525" cap="flat" cmpd="sng">
              <a:solidFill>
                <a:srgbClr val="F9B2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4"/>
            <p:cNvSpPr/>
            <p:nvPr/>
          </p:nvSpPr>
          <p:spPr>
            <a:xfrm>
              <a:off x="356800" y="2308450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547" y="1"/>
                  </a:moveTo>
                  <a:lnTo>
                    <a:pt x="0" y="31549"/>
                  </a:lnTo>
                  <a:cubicBezTo>
                    <a:pt x="270" y="31890"/>
                    <a:pt x="552" y="32227"/>
                    <a:pt x="846" y="32556"/>
                  </a:cubicBezTo>
                  <a:lnTo>
                    <a:pt x="32556" y="848"/>
                  </a:lnTo>
                  <a:cubicBezTo>
                    <a:pt x="32226" y="554"/>
                    <a:pt x="31890" y="272"/>
                    <a:pt x="31547" y="1"/>
                  </a:cubicBezTo>
                  <a:close/>
                </a:path>
              </a:pathLst>
            </a:custGeom>
            <a:solidFill>
              <a:srgbClr val="F9B233"/>
            </a:solidFill>
            <a:ln w="9525" cap="flat" cmpd="sng">
              <a:solidFill>
                <a:srgbClr val="F9B2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4"/>
            <p:cNvSpPr/>
            <p:nvPr/>
          </p:nvSpPr>
          <p:spPr>
            <a:xfrm>
              <a:off x="424825" y="2376525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711" y="1"/>
                  </a:moveTo>
                  <a:lnTo>
                    <a:pt x="1" y="31709"/>
                  </a:lnTo>
                  <a:cubicBezTo>
                    <a:pt x="331" y="32003"/>
                    <a:pt x="667" y="32286"/>
                    <a:pt x="1010" y="32556"/>
                  </a:cubicBezTo>
                  <a:lnTo>
                    <a:pt x="32557" y="1010"/>
                  </a:lnTo>
                  <a:cubicBezTo>
                    <a:pt x="32287" y="667"/>
                    <a:pt x="32005" y="330"/>
                    <a:pt x="31711" y="1"/>
                  </a:cubicBezTo>
                  <a:close/>
                </a:path>
              </a:pathLst>
            </a:custGeom>
            <a:solidFill>
              <a:srgbClr val="F9B233"/>
            </a:solidFill>
            <a:ln w="9525" cap="flat" cmpd="sng">
              <a:solidFill>
                <a:srgbClr val="F9B2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4"/>
            <p:cNvSpPr/>
            <p:nvPr/>
          </p:nvSpPr>
          <p:spPr>
            <a:xfrm>
              <a:off x="505350" y="2457000"/>
              <a:ext cx="788775" cy="788875"/>
            </a:xfrm>
            <a:custGeom>
              <a:avLst/>
              <a:gdLst/>
              <a:ahLst/>
              <a:cxnLst/>
              <a:rect l="l" t="t" r="r" b="b"/>
              <a:pathLst>
                <a:path w="31551" h="31555" extrusionOk="0">
                  <a:moveTo>
                    <a:pt x="30878" y="1"/>
                  </a:moveTo>
                  <a:lnTo>
                    <a:pt x="0" y="30879"/>
                  </a:lnTo>
                  <a:cubicBezTo>
                    <a:pt x="388" y="31116"/>
                    <a:pt x="782" y="31340"/>
                    <a:pt x="1181" y="31554"/>
                  </a:cubicBezTo>
                  <a:lnTo>
                    <a:pt x="31551" y="1182"/>
                  </a:lnTo>
                  <a:cubicBezTo>
                    <a:pt x="31340" y="783"/>
                    <a:pt x="31116" y="389"/>
                    <a:pt x="30878" y="1"/>
                  </a:cubicBezTo>
                  <a:close/>
                </a:path>
              </a:pathLst>
            </a:custGeom>
            <a:solidFill>
              <a:srgbClr val="F9B233"/>
            </a:solidFill>
            <a:ln w="9525" cap="flat" cmpd="sng">
              <a:solidFill>
                <a:srgbClr val="F9B2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4"/>
            <p:cNvSpPr/>
            <p:nvPr/>
          </p:nvSpPr>
          <p:spPr>
            <a:xfrm>
              <a:off x="599500" y="2551175"/>
              <a:ext cx="735550" cy="735550"/>
            </a:xfrm>
            <a:custGeom>
              <a:avLst/>
              <a:gdLst/>
              <a:ahLst/>
              <a:cxnLst/>
              <a:rect l="l" t="t" r="r" b="b"/>
              <a:pathLst>
                <a:path w="29422" h="29422" extrusionOk="0">
                  <a:moveTo>
                    <a:pt x="28952" y="1"/>
                  </a:moveTo>
                  <a:lnTo>
                    <a:pt x="0" y="28953"/>
                  </a:lnTo>
                  <a:cubicBezTo>
                    <a:pt x="457" y="29125"/>
                    <a:pt x="919" y="29282"/>
                    <a:pt x="1385" y="29422"/>
                  </a:cubicBezTo>
                  <a:lnTo>
                    <a:pt x="29421" y="1386"/>
                  </a:lnTo>
                  <a:cubicBezTo>
                    <a:pt x="29281" y="920"/>
                    <a:pt x="29124" y="458"/>
                    <a:pt x="28952" y="1"/>
                  </a:cubicBezTo>
                  <a:close/>
                </a:path>
              </a:pathLst>
            </a:custGeom>
            <a:solidFill>
              <a:srgbClr val="F9B233"/>
            </a:solidFill>
            <a:ln w="9525" cap="flat" cmpd="sng">
              <a:solidFill>
                <a:srgbClr val="F9B2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4"/>
            <p:cNvSpPr/>
            <p:nvPr/>
          </p:nvSpPr>
          <p:spPr>
            <a:xfrm>
              <a:off x="710450" y="2662150"/>
              <a:ext cx="647000" cy="646975"/>
            </a:xfrm>
            <a:custGeom>
              <a:avLst/>
              <a:gdLst/>
              <a:ahLst/>
              <a:cxnLst/>
              <a:rect l="l" t="t" r="r" b="b"/>
              <a:pathLst>
                <a:path w="25880" h="25879" extrusionOk="0">
                  <a:moveTo>
                    <a:pt x="25682" y="1"/>
                  </a:moveTo>
                  <a:lnTo>
                    <a:pt x="1" y="25681"/>
                  </a:lnTo>
                  <a:cubicBezTo>
                    <a:pt x="552" y="25767"/>
                    <a:pt x="1104" y="25833"/>
                    <a:pt x="1659" y="25879"/>
                  </a:cubicBezTo>
                  <a:lnTo>
                    <a:pt x="25879" y="1659"/>
                  </a:lnTo>
                  <a:cubicBezTo>
                    <a:pt x="25834" y="1104"/>
                    <a:pt x="25768" y="551"/>
                    <a:pt x="25682" y="1"/>
                  </a:cubicBezTo>
                  <a:close/>
                </a:path>
              </a:pathLst>
            </a:custGeom>
            <a:solidFill>
              <a:srgbClr val="F9B233"/>
            </a:solidFill>
            <a:ln w="9525" cap="flat" cmpd="sng">
              <a:solidFill>
                <a:srgbClr val="F9B2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4"/>
            <p:cNvSpPr/>
            <p:nvPr/>
          </p:nvSpPr>
          <p:spPr>
            <a:xfrm>
              <a:off x="845925" y="2797575"/>
              <a:ext cx="511350" cy="511350"/>
            </a:xfrm>
            <a:custGeom>
              <a:avLst/>
              <a:gdLst/>
              <a:ahLst/>
              <a:cxnLst/>
              <a:rect l="l" t="t" r="r" b="b"/>
              <a:pathLst>
                <a:path w="20454" h="20454" extrusionOk="0">
                  <a:moveTo>
                    <a:pt x="20453" y="1"/>
                  </a:moveTo>
                  <a:lnTo>
                    <a:pt x="1" y="20453"/>
                  </a:lnTo>
                  <a:cubicBezTo>
                    <a:pt x="718" y="20391"/>
                    <a:pt x="1431" y="20297"/>
                    <a:pt x="2142" y="20167"/>
                  </a:cubicBezTo>
                  <a:lnTo>
                    <a:pt x="20165" y="2142"/>
                  </a:lnTo>
                  <a:cubicBezTo>
                    <a:pt x="20295" y="1433"/>
                    <a:pt x="20391" y="720"/>
                    <a:pt x="20453" y="1"/>
                  </a:cubicBezTo>
                  <a:close/>
                </a:path>
              </a:pathLst>
            </a:custGeom>
            <a:solidFill>
              <a:srgbClr val="F9B233"/>
            </a:solidFill>
            <a:ln w="9525" cap="flat" cmpd="sng">
              <a:solidFill>
                <a:srgbClr val="F9B2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4"/>
            <p:cNvSpPr/>
            <p:nvPr/>
          </p:nvSpPr>
          <p:spPr>
            <a:xfrm>
              <a:off x="1037700" y="2989400"/>
              <a:ext cx="267950" cy="267900"/>
            </a:xfrm>
            <a:custGeom>
              <a:avLst/>
              <a:gdLst/>
              <a:ahLst/>
              <a:cxnLst/>
              <a:rect l="l" t="t" r="r" b="b"/>
              <a:pathLst>
                <a:path w="10718" h="10716" extrusionOk="0">
                  <a:moveTo>
                    <a:pt x="10717" y="1"/>
                  </a:moveTo>
                  <a:lnTo>
                    <a:pt x="1" y="10715"/>
                  </a:lnTo>
                  <a:cubicBezTo>
                    <a:pt x="4703" y="8488"/>
                    <a:pt x="8489" y="4703"/>
                    <a:pt x="10717" y="1"/>
                  </a:cubicBezTo>
                  <a:close/>
                </a:path>
              </a:pathLst>
            </a:custGeom>
            <a:solidFill>
              <a:srgbClr val="F9B233"/>
            </a:solidFill>
            <a:ln w="9525" cap="flat" cmpd="sng">
              <a:solidFill>
                <a:srgbClr val="F9B2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5" name="Google Shape;1075;p24"/>
          <p:cNvGrpSpPr/>
          <p:nvPr/>
        </p:nvGrpSpPr>
        <p:grpSpPr>
          <a:xfrm rot="-5400000" flipH="1">
            <a:off x="6833261" y="272461"/>
            <a:ext cx="1227340" cy="1227340"/>
            <a:chOff x="238125" y="2189800"/>
            <a:chExt cx="1119325" cy="1119325"/>
          </a:xfrm>
        </p:grpSpPr>
        <p:sp>
          <p:nvSpPr>
            <p:cNvPr id="1076" name="Google Shape;1076;p24"/>
            <p:cNvSpPr/>
            <p:nvPr/>
          </p:nvSpPr>
          <p:spPr>
            <a:xfrm>
              <a:off x="289900" y="2241600"/>
              <a:ext cx="267950" cy="267950"/>
            </a:xfrm>
            <a:custGeom>
              <a:avLst/>
              <a:gdLst/>
              <a:ahLst/>
              <a:cxnLst/>
              <a:rect l="l" t="t" r="r" b="b"/>
              <a:pathLst>
                <a:path w="10718" h="10718" extrusionOk="0">
                  <a:moveTo>
                    <a:pt x="10717" y="1"/>
                  </a:moveTo>
                  <a:lnTo>
                    <a:pt x="10717" y="1"/>
                  </a:lnTo>
                  <a:cubicBezTo>
                    <a:pt x="8382" y="1104"/>
                    <a:pt x="6257" y="2604"/>
                    <a:pt x="4431" y="4431"/>
                  </a:cubicBezTo>
                  <a:cubicBezTo>
                    <a:pt x="2604" y="6255"/>
                    <a:pt x="1106" y="8382"/>
                    <a:pt x="1" y="10717"/>
                  </a:cubicBezTo>
                  <a:lnTo>
                    <a:pt x="1071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4"/>
            <p:cNvSpPr/>
            <p:nvPr/>
          </p:nvSpPr>
          <p:spPr>
            <a:xfrm>
              <a:off x="238275" y="2189975"/>
              <a:ext cx="511350" cy="511375"/>
            </a:xfrm>
            <a:custGeom>
              <a:avLst/>
              <a:gdLst/>
              <a:ahLst/>
              <a:cxnLst/>
              <a:rect l="l" t="t" r="r" b="b"/>
              <a:pathLst>
                <a:path w="20454" h="20455" extrusionOk="0">
                  <a:moveTo>
                    <a:pt x="20453" y="1"/>
                  </a:moveTo>
                  <a:lnTo>
                    <a:pt x="20453" y="1"/>
                  </a:lnTo>
                  <a:cubicBezTo>
                    <a:pt x="19736" y="63"/>
                    <a:pt x="19023" y="158"/>
                    <a:pt x="18312" y="287"/>
                  </a:cubicBezTo>
                  <a:lnTo>
                    <a:pt x="289" y="18312"/>
                  </a:lnTo>
                  <a:cubicBezTo>
                    <a:pt x="159" y="19023"/>
                    <a:pt x="63" y="19736"/>
                    <a:pt x="1" y="20455"/>
                  </a:cubicBezTo>
                  <a:lnTo>
                    <a:pt x="2045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4"/>
            <p:cNvSpPr/>
            <p:nvPr/>
          </p:nvSpPr>
          <p:spPr>
            <a:xfrm>
              <a:off x="238125" y="2189800"/>
              <a:ext cx="646975" cy="646950"/>
            </a:xfrm>
            <a:custGeom>
              <a:avLst/>
              <a:gdLst/>
              <a:ahLst/>
              <a:cxnLst/>
              <a:rect l="l" t="t" r="r" b="b"/>
              <a:pathLst>
                <a:path w="25879" h="25878" extrusionOk="0">
                  <a:moveTo>
                    <a:pt x="24220" y="1"/>
                  </a:moveTo>
                  <a:lnTo>
                    <a:pt x="0" y="24221"/>
                  </a:lnTo>
                  <a:cubicBezTo>
                    <a:pt x="46" y="24774"/>
                    <a:pt x="111" y="25327"/>
                    <a:pt x="197" y="25877"/>
                  </a:cubicBezTo>
                  <a:lnTo>
                    <a:pt x="25878" y="197"/>
                  </a:lnTo>
                  <a:cubicBezTo>
                    <a:pt x="25328" y="111"/>
                    <a:pt x="24775" y="45"/>
                    <a:pt x="242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4"/>
            <p:cNvSpPr/>
            <p:nvPr/>
          </p:nvSpPr>
          <p:spPr>
            <a:xfrm>
              <a:off x="260500" y="2212175"/>
              <a:ext cx="735575" cy="735575"/>
            </a:xfrm>
            <a:custGeom>
              <a:avLst/>
              <a:gdLst/>
              <a:ahLst/>
              <a:cxnLst/>
              <a:rect l="l" t="t" r="r" b="b"/>
              <a:pathLst>
                <a:path w="29423" h="29423" extrusionOk="0">
                  <a:moveTo>
                    <a:pt x="28037" y="0"/>
                  </a:moveTo>
                  <a:lnTo>
                    <a:pt x="1" y="28036"/>
                  </a:lnTo>
                  <a:cubicBezTo>
                    <a:pt x="143" y="28502"/>
                    <a:pt x="298" y="28964"/>
                    <a:pt x="470" y="29423"/>
                  </a:cubicBezTo>
                  <a:lnTo>
                    <a:pt x="29422" y="471"/>
                  </a:lnTo>
                  <a:cubicBezTo>
                    <a:pt x="28965" y="299"/>
                    <a:pt x="28503" y="142"/>
                    <a:pt x="2803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4"/>
            <p:cNvSpPr/>
            <p:nvPr/>
          </p:nvSpPr>
          <p:spPr>
            <a:xfrm>
              <a:off x="301425" y="2253075"/>
              <a:ext cx="788775" cy="788825"/>
            </a:xfrm>
            <a:custGeom>
              <a:avLst/>
              <a:gdLst/>
              <a:ahLst/>
              <a:cxnLst/>
              <a:rect l="l" t="t" r="r" b="b"/>
              <a:pathLst>
                <a:path w="31551" h="31553" extrusionOk="0">
                  <a:moveTo>
                    <a:pt x="30370" y="1"/>
                  </a:moveTo>
                  <a:lnTo>
                    <a:pt x="0" y="30371"/>
                  </a:lnTo>
                  <a:cubicBezTo>
                    <a:pt x="211" y="30770"/>
                    <a:pt x="436" y="31164"/>
                    <a:pt x="675" y="31552"/>
                  </a:cubicBezTo>
                  <a:lnTo>
                    <a:pt x="31551" y="675"/>
                  </a:lnTo>
                  <a:cubicBezTo>
                    <a:pt x="31163" y="437"/>
                    <a:pt x="30770" y="213"/>
                    <a:pt x="303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4"/>
            <p:cNvSpPr/>
            <p:nvPr/>
          </p:nvSpPr>
          <p:spPr>
            <a:xfrm>
              <a:off x="356800" y="2308450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547" y="1"/>
                  </a:moveTo>
                  <a:lnTo>
                    <a:pt x="0" y="31549"/>
                  </a:lnTo>
                  <a:cubicBezTo>
                    <a:pt x="270" y="31890"/>
                    <a:pt x="552" y="32227"/>
                    <a:pt x="846" y="32556"/>
                  </a:cubicBezTo>
                  <a:lnTo>
                    <a:pt x="32556" y="848"/>
                  </a:lnTo>
                  <a:cubicBezTo>
                    <a:pt x="32226" y="554"/>
                    <a:pt x="31890" y="272"/>
                    <a:pt x="315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4"/>
            <p:cNvSpPr/>
            <p:nvPr/>
          </p:nvSpPr>
          <p:spPr>
            <a:xfrm>
              <a:off x="424825" y="2376525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711" y="1"/>
                  </a:moveTo>
                  <a:lnTo>
                    <a:pt x="1" y="31709"/>
                  </a:lnTo>
                  <a:cubicBezTo>
                    <a:pt x="331" y="32003"/>
                    <a:pt x="667" y="32286"/>
                    <a:pt x="1010" y="32556"/>
                  </a:cubicBezTo>
                  <a:lnTo>
                    <a:pt x="32557" y="1010"/>
                  </a:lnTo>
                  <a:cubicBezTo>
                    <a:pt x="32287" y="667"/>
                    <a:pt x="32005" y="330"/>
                    <a:pt x="3171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4"/>
            <p:cNvSpPr/>
            <p:nvPr/>
          </p:nvSpPr>
          <p:spPr>
            <a:xfrm>
              <a:off x="505350" y="2457000"/>
              <a:ext cx="788775" cy="788875"/>
            </a:xfrm>
            <a:custGeom>
              <a:avLst/>
              <a:gdLst/>
              <a:ahLst/>
              <a:cxnLst/>
              <a:rect l="l" t="t" r="r" b="b"/>
              <a:pathLst>
                <a:path w="31551" h="31555" extrusionOk="0">
                  <a:moveTo>
                    <a:pt x="30878" y="1"/>
                  </a:moveTo>
                  <a:lnTo>
                    <a:pt x="0" y="30879"/>
                  </a:lnTo>
                  <a:cubicBezTo>
                    <a:pt x="388" y="31116"/>
                    <a:pt x="782" y="31340"/>
                    <a:pt x="1181" y="31554"/>
                  </a:cubicBezTo>
                  <a:lnTo>
                    <a:pt x="31551" y="1182"/>
                  </a:lnTo>
                  <a:cubicBezTo>
                    <a:pt x="31340" y="783"/>
                    <a:pt x="31116" y="389"/>
                    <a:pt x="308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4"/>
            <p:cNvSpPr/>
            <p:nvPr/>
          </p:nvSpPr>
          <p:spPr>
            <a:xfrm>
              <a:off x="599500" y="2551175"/>
              <a:ext cx="735550" cy="735550"/>
            </a:xfrm>
            <a:custGeom>
              <a:avLst/>
              <a:gdLst/>
              <a:ahLst/>
              <a:cxnLst/>
              <a:rect l="l" t="t" r="r" b="b"/>
              <a:pathLst>
                <a:path w="29422" h="29422" extrusionOk="0">
                  <a:moveTo>
                    <a:pt x="28952" y="1"/>
                  </a:moveTo>
                  <a:lnTo>
                    <a:pt x="0" y="28953"/>
                  </a:lnTo>
                  <a:cubicBezTo>
                    <a:pt x="457" y="29125"/>
                    <a:pt x="919" y="29282"/>
                    <a:pt x="1385" y="29422"/>
                  </a:cubicBezTo>
                  <a:lnTo>
                    <a:pt x="29421" y="1386"/>
                  </a:lnTo>
                  <a:cubicBezTo>
                    <a:pt x="29281" y="920"/>
                    <a:pt x="29124" y="458"/>
                    <a:pt x="2895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4"/>
            <p:cNvSpPr/>
            <p:nvPr/>
          </p:nvSpPr>
          <p:spPr>
            <a:xfrm>
              <a:off x="710450" y="2662150"/>
              <a:ext cx="647000" cy="646975"/>
            </a:xfrm>
            <a:custGeom>
              <a:avLst/>
              <a:gdLst/>
              <a:ahLst/>
              <a:cxnLst/>
              <a:rect l="l" t="t" r="r" b="b"/>
              <a:pathLst>
                <a:path w="25880" h="25879" extrusionOk="0">
                  <a:moveTo>
                    <a:pt x="25682" y="1"/>
                  </a:moveTo>
                  <a:lnTo>
                    <a:pt x="1" y="25681"/>
                  </a:lnTo>
                  <a:cubicBezTo>
                    <a:pt x="552" y="25767"/>
                    <a:pt x="1104" y="25833"/>
                    <a:pt x="1659" y="25879"/>
                  </a:cubicBezTo>
                  <a:lnTo>
                    <a:pt x="25879" y="1659"/>
                  </a:lnTo>
                  <a:cubicBezTo>
                    <a:pt x="25834" y="1104"/>
                    <a:pt x="25768" y="551"/>
                    <a:pt x="256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4"/>
            <p:cNvSpPr/>
            <p:nvPr/>
          </p:nvSpPr>
          <p:spPr>
            <a:xfrm>
              <a:off x="845925" y="2797575"/>
              <a:ext cx="511350" cy="511350"/>
            </a:xfrm>
            <a:custGeom>
              <a:avLst/>
              <a:gdLst/>
              <a:ahLst/>
              <a:cxnLst/>
              <a:rect l="l" t="t" r="r" b="b"/>
              <a:pathLst>
                <a:path w="20454" h="20454" extrusionOk="0">
                  <a:moveTo>
                    <a:pt x="20453" y="1"/>
                  </a:moveTo>
                  <a:lnTo>
                    <a:pt x="1" y="20453"/>
                  </a:lnTo>
                  <a:cubicBezTo>
                    <a:pt x="718" y="20391"/>
                    <a:pt x="1431" y="20297"/>
                    <a:pt x="2142" y="20167"/>
                  </a:cubicBezTo>
                  <a:lnTo>
                    <a:pt x="20165" y="2142"/>
                  </a:lnTo>
                  <a:cubicBezTo>
                    <a:pt x="20295" y="1433"/>
                    <a:pt x="20391" y="720"/>
                    <a:pt x="2045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4"/>
            <p:cNvSpPr/>
            <p:nvPr/>
          </p:nvSpPr>
          <p:spPr>
            <a:xfrm>
              <a:off x="1037700" y="2989400"/>
              <a:ext cx="267950" cy="267900"/>
            </a:xfrm>
            <a:custGeom>
              <a:avLst/>
              <a:gdLst/>
              <a:ahLst/>
              <a:cxnLst/>
              <a:rect l="l" t="t" r="r" b="b"/>
              <a:pathLst>
                <a:path w="10718" h="10716" extrusionOk="0">
                  <a:moveTo>
                    <a:pt x="10717" y="1"/>
                  </a:moveTo>
                  <a:lnTo>
                    <a:pt x="1" y="10715"/>
                  </a:lnTo>
                  <a:cubicBezTo>
                    <a:pt x="4703" y="8488"/>
                    <a:pt x="8489" y="4703"/>
                    <a:pt x="1071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" name="Google Shape;1088;p24"/>
          <p:cNvGrpSpPr/>
          <p:nvPr/>
        </p:nvGrpSpPr>
        <p:grpSpPr>
          <a:xfrm rot="5400000">
            <a:off x="-669151" y="-710536"/>
            <a:ext cx="1910576" cy="1910576"/>
            <a:chOff x="238125" y="2189800"/>
            <a:chExt cx="1119325" cy="1119325"/>
          </a:xfrm>
        </p:grpSpPr>
        <p:sp>
          <p:nvSpPr>
            <p:cNvPr id="1089" name="Google Shape;1089;p24"/>
            <p:cNvSpPr/>
            <p:nvPr/>
          </p:nvSpPr>
          <p:spPr>
            <a:xfrm>
              <a:off x="289900" y="2241600"/>
              <a:ext cx="267950" cy="267950"/>
            </a:xfrm>
            <a:custGeom>
              <a:avLst/>
              <a:gdLst/>
              <a:ahLst/>
              <a:cxnLst/>
              <a:rect l="l" t="t" r="r" b="b"/>
              <a:pathLst>
                <a:path w="10718" h="10718" extrusionOk="0">
                  <a:moveTo>
                    <a:pt x="10717" y="1"/>
                  </a:moveTo>
                  <a:lnTo>
                    <a:pt x="10717" y="1"/>
                  </a:lnTo>
                  <a:cubicBezTo>
                    <a:pt x="8382" y="1104"/>
                    <a:pt x="6257" y="2604"/>
                    <a:pt x="4431" y="4431"/>
                  </a:cubicBezTo>
                  <a:cubicBezTo>
                    <a:pt x="2604" y="6255"/>
                    <a:pt x="1106" y="8382"/>
                    <a:pt x="1" y="10717"/>
                  </a:cubicBezTo>
                  <a:lnTo>
                    <a:pt x="10717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4"/>
            <p:cNvSpPr/>
            <p:nvPr/>
          </p:nvSpPr>
          <p:spPr>
            <a:xfrm>
              <a:off x="238275" y="2189975"/>
              <a:ext cx="511350" cy="511375"/>
            </a:xfrm>
            <a:custGeom>
              <a:avLst/>
              <a:gdLst/>
              <a:ahLst/>
              <a:cxnLst/>
              <a:rect l="l" t="t" r="r" b="b"/>
              <a:pathLst>
                <a:path w="20454" h="20455" extrusionOk="0">
                  <a:moveTo>
                    <a:pt x="20453" y="1"/>
                  </a:moveTo>
                  <a:lnTo>
                    <a:pt x="20453" y="1"/>
                  </a:lnTo>
                  <a:cubicBezTo>
                    <a:pt x="19736" y="63"/>
                    <a:pt x="19023" y="158"/>
                    <a:pt x="18312" y="287"/>
                  </a:cubicBezTo>
                  <a:lnTo>
                    <a:pt x="289" y="18312"/>
                  </a:lnTo>
                  <a:cubicBezTo>
                    <a:pt x="159" y="19023"/>
                    <a:pt x="63" y="19736"/>
                    <a:pt x="1" y="20455"/>
                  </a:cubicBezTo>
                  <a:lnTo>
                    <a:pt x="20453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4"/>
            <p:cNvSpPr/>
            <p:nvPr/>
          </p:nvSpPr>
          <p:spPr>
            <a:xfrm>
              <a:off x="238125" y="2189800"/>
              <a:ext cx="646975" cy="646950"/>
            </a:xfrm>
            <a:custGeom>
              <a:avLst/>
              <a:gdLst/>
              <a:ahLst/>
              <a:cxnLst/>
              <a:rect l="l" t="t" r="r" b="b"/>
              <a:pathLst>
                <a:path w="25879" h="25878" extrusionOk="0">
                  <a:moveTo>
                    <a:pt x="24220" y="1"/>
                  </a:moveTo>
                  <a:lnTo>
                    <a:pt x="0" y="24221"/>
                  </a:lnTo>
                  <a:cubicBezTo>
                    <a:pt x="46" y="24774"/>
                    <a:pt x="111" y="25327"/>
                    <a:pt x="197" y="25877"/>
                  </a:cubicBezTo>
                  <a:lnTo>
                    <a:pt x="25878" y="197"/>
                  </a:lnTo>
                  <a:cubicBezTo>
                    <a:pt x="25328" y="111"/>
                    <a:pt x="24775" y="45"/>
                    <a:pt x="2422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4"/>
            <p:cNvSpPr/>
            <p:nvPr/>
          </p:nvSpPr>
          <p:spPr>
            <a:xfrm>
              <a:off x="260500" y="2212175"/>
              <a:ext cx="735575" cy="735575"/>
            </a:xfrm>
            <a:custGeom>
              <a:avLst/>
              <a:gdLst/>
              <a:ahLst/>
              <a:cxnLst/>
              <a:rect l="l" t="t" r="r" b="b"/>
              <a:pathLst>
                <a:path w="29423" h="29423" extrusionOk="0">
                  <a:moveTo>
                    <a:pt x="28037" y="0"/>
                  </a:moveTo>
                  <a:lnTo>
                    <a:pt x="1" y="28036"/>
                  </a:lnTo>
                  <a:cubicBezTo>
                    <a:pt x="143" y="28502"/>
                    <a:pt x="298" y="28964"/>
                    <a:pt x="470" y="29423"/>
                  </a:cubicBezTo>
                  <a:lnTo>
                    <a:pt x="29422" y="471"/>
                  </a:lnTo>
                  <a:cubicBezTo>
                    <a:pt x="28965" y="299"/>
                    <a:pt x="28503" y="142"/>
                    <a:pt x="2803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4"/>
            <p:cNvSpPr/>
            <p:nvPr/>
          </p:nvSpPr>
          <p:spPr>
            <a:xfrm>
              <a:off x="301425" y="2253075"/>
              <a:ext cx="788775" cy="788825"/>
            </a:xfrm>
            <a:custGeom>
              <a:avLst/>
              <a:gdLst/>
              <a:ahLst/>
              <a:cxnLst/>
              <a:rect l="l" t="t" r="r" b="b"/>
              <a:pathLst>
                <a:path w="31551" h="31553" extrusionOk="0">
                  <a:moveTo>
                    <a:pt x="30370" y="1"/>
                  </a:moveTo>
                  <a:lnTo>
                    <a:pt x="0" y="30371"/>
                  </a:lnTo>
                  <a:cubicBezTo>
                    <a:pt x="211" y="30770"/>
                    <a:pt x="436" y="31164"/>
                    <a:pt x="675" y="31552"/>
                  </a:cubicBezTo>
                  <a:lnTo>
                    <a:pt x="31551" y="675"/>
                  </a:lnTo>
                  <a:cubicBezTo>
                    <a:pt x="31163" y="437"/>
                    <a:pt x="30770" y="213"/>
                    <a:pt x="3037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4"/>
            <p:cNvSpPr/>
            <p:nvPr/>
          </p:nvSpPr>
          <p:spPr>
            <a:xfrm>
              <a:off x="356800" y="2308450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547" y="1"/>
                  </a:moveTo>
                  <a:lnTo>
                    <a:pt x="0" y="31549"/>
                  </a:lnTo>
                  <a:cubicBezTo>
                    <a:pt x="270" y="31890"/>
                    <a:pt x="552" y="32227"/>
                    <a:pt x="846" y="32556"/>
                  </a:cubicBezTo>
                  <a:lnTo>
                    <a:pt x="32556" y="848"/>
                  </a:lnTo>
                  <a:cubicBezTo>
                    <a:pt x="32226" y="554"/>
                    <a:pt x="31890" y="272"/>
                    <a:pt x="3154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4"/>
            <p:cNvSpPr/>
            <p:nvPr/>
          </p:nvSpPr>
          <p:spPr>
            <a:xfrm>
              <a:off x="424825" y="2376525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711" y="1"/>
                  </a:moveTo>
                  <a:lnTo>
                    <a:pt x="1" y="31709"/>
                  </a:lnTo>
                  <a:cubicBezTo>
                    <a:pt x="331" y="32003"/>
                    <a:pt x="667" y="32286"/>
                    <a:pt x="1010" y="32556"/>
                  </a:cubicBezTo>
                  <a:lnTo>
                    <a:pt x="32557" y="1010"/>
                  </a:lnTo>
                  <a:cubicBezTo>
                    <a:pt x="32287" y="667"/>
                    <a:pt x="32005" y="330"/>
                    <a:pt x="3171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4"/>
            <p:cNvSpPr/>
            <p:nvPr/>
          </p:nvSpPr>
          <p:spPr>
            <a:xfrm>
              <a:off x="505350" y="2457000"/>
              <a:ext cx="788775" cy="788875"/>
            </a:xfrm>
            <a:custGeom>
              <a:avLst/>
              <a:gdLst/>
              <a:ahLst/>
              <a:cxnLst/>
              <a:rect l="l" t="t" r="r" b="b"/>
              <a:pathLst>
                <a:path w="31551" h="31555" extrusionOk="0">
                  <a:moveTo>
                    <a:pt x="30878" y="1"/>
                  </a:moveTo>
                  <a:lnTo>
                    <a:pt x="0" y="30879"/>
                  </a:lnTo>
                  <a:cubicBezTo>
                    <a:pt x="388" y="31116"/>
                    <a:pt x="782" y="31340"/>
                    <a:pt x="1181" y="31554"/>
                  </a:cubicBezTo>
                  <a:lnTo>
                    <a:pt x="31551" y="1182"/>
                  </a:lnTo>
                  <a:cubicBezTo>
                    <a:pt x="31340" y="783"/>
                    <a:pt x="31116" y="389"/>
                    <a:pt x="3087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4"/>
            <p:cNvSpPr/>
            <p:nvPr/>
          </p:nvSpPr>
          <p:spPr>
            <a:xfrm>
              <a:off x="599500" y="2551175"/>
              <a:ext cx="735550" cy="735550"/>
            </a:xfrm>
            <a:custGeom>
              <a:avLst/>
              <a:gdLst/>
              <a:ahLst/>
              <a:cxnLst/>
              <a:rect l="l" t="t" r="r" b="b"/>
              <a:pathLst>
                <a:path w="29422" h="29422" extrusionOk="0">
                  <a:moveTo>
                    <a:pt x="28952" y="1"/>
                  </a:moveTo>
                  <a:lnTo>
                    <a:pt x="0" y="28953"/>
                  </a:lnTo>
                  <a:cubicBezTo>
                    <a:pt x="457" y="29125"/>
                    <a:pt x="919" y="29282"/>
                    <a:pt x="1385" y="29422"/>
                  </a:cubicBezTo>
                  <a:lnTo>
                    <a:pt x="29421" y="1386"/>
                  </a:lnTo>
                  <a:cubicBezTo>
                    <a:pt x="29281" y="920"/>
                    <a:pt x="29124" y="458"/>
                    <a:pt x="2895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4"/>
            <p:cNvSpPr/>
            <p:nvPr/>
          </p:nvSpPr>
          <p:spPr>
            <a:xfrm>
              <a:off x="710450" y="2662150"/>
              <a:ext cx="647000" cy="646975"/>
            </a:xfrm>
            <a:custGeom>
              <a:avLst/>
              <a:gdLst/>
              <a:ahLst/>
              <a:cxnLst/>
              <a:rect l="l" t="t" r="r" b="b"/>
              <a:pathLst>
                <a:path w="25880" h="25879" extrusionOk="0">
                  <a:moveTo>
                    <a:pt x="25682" y="1"/>
                  </a:moveTo>
                  <a:lnTo>
                    <a:pt x="1" y="25681"/>
                  </a:lnTo>
                  <a:cubicBezTo>
                    <a:pt x="552" y="25767"/>
                    <a:pt x="1104" y="25833"/>
                    <a:pt x="1659" y="25879"/>
                  </a:cubicBezTo>
                  <a:lnTo>
                    <a:pt x="25879" y="1659"/>
                  </a:lnTo>
                  <a:cubicBezTo>
                    <a:pt x="25834" y="1104"/>
                    <a:pt x="25768" y="551"/>
                    <a:pt x="2568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4"/>
            <p:cNvSpPr/>
            <p:nvPr/>
          </p:nvSpPr>
          <p:spPr>
            <a:xfrm>
              <a:off x="845925" y="2797575"/>
              <a:ext cx="511350" cy="511350"/>
            </a:xfrm>
            <a:custGeom>
              <a:avLst/>
              <a:gdLst/>
              <a:ahLst/>
              <a:cxnLst/>
              <a:rect l="l" t="t" r="r" b="b"/>
              <a:pathLst>
                <a:path w="20454" h="20454" extrusionOk="0">
                  <a:moveTo>
                    <a:pt x="20453" y="1"/>
                  </a:moveTo>
                  <a:lnTo>
                    <a:pt x="1" y="20453"/>
                  </a:lnTo>
                  <a:cubicBezTo>
                    <a:pt x="718" y="20391"/>
                    <a:pt x="1431" y="20297"/>
                    <a:pt x="2142" y="20167"/>
                  </a:cubicBezTo>
                  <a:lnTo>
                    <a:pt x="20165" y="2142"/>
                  </a:lnTo>
                  <a:cubicBezTo>
                    <a:pt x="20295" y="1433"/>
                    <a:pt x="20391" y="720"/>
                    <a:pt x="2045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4"/>
            <p:cNvSpPr/>
            <p:nvPr/>
          </p:nvSpPr>
          <p:spPr>
            <a:xfrm>
              <a:off x="1037700" y="2989400"/>
              <a:ext cx="267950" cy="267900"/>
            </a:xfrm>
            <a:custGeom>
              <a:avLst/>
              <a:gdLst/>
              <a:ahLst/>
              <a:cxnLst/>
              <a:rect l="l" t="t" r="r" b="b"/>
              <a:pathLst>
                <a:path w="10718" h="10716" extrusionOk="0">
                  <a:moveTo>
                    <a:pt x="10717" y="1"/>
                  </a:moveTo>
                  <a:lnTo>
                    <a:pt x="1" y="10715"/>
                  </a:lnTo>
                  <a:cubicBezTo>
                    <a:pt x="4703" y="8488"/>
                    <a:pt x="8489" y="4703"/>
                    <a:pt x="1071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1" name="Google Shape;1101;p24"/>
          <p:cNvSpPr/>
          <p:nvPr/>
        </p:nvSpPr>
        <p:spPr>
          <a:xfrm flipH="1">
            <a:off x="6528549" y="3027650"/>
            <a:ext cx="3668100" cy="2162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02" name="Google Shape;1102;p24"/>
          <p:cNvCxnSpPr/>
          <p:nvPr/>
        </p:nvCxnSpPr>
        <p:spPr>
          <a:xfrm rot="10800000" flipH="1">
            <a:off x="6707054" y="3778325"/>
            <a:ext cx="2601300" cy="15258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1103" name="Google Shape;1103;p24"/>
          <p:cNvSpPr/>
          <p:nvPr/>
        </p:nvSpPr>
        <p:spPr>
          <a:xfrm>
            <a:off x="-1276587" y="3853075"/>
            <a:ext cx="3502800" cy="3502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4" name="Google Shape;1104;p24"/>
          <p:cNvGrpSpPr/>
          <p:nvPr/>
        </p:nvGrpSpPr>
        <p:grpSpPr>
          <a:xfrm rot="-5400000" flipH="1">
            <a:off x="-170704" y="2836241"/>
            <a:ext cx="1767862" cy="1767862"/>
            <a:chOff x="238125" y="2189800"/>
            <a:chExt cx="1119325" cy="1119325"/>
          </a:xfrm>
        </p:grpSpPr>
        <p:sp>
          <p:nvSpPr>
            <p:cNvPr id="1105" name="Google Shape;1105;p24"/>
            <p:cNvSpPr/>
            <p:nvPr/>
          </p:nvSpPr>
          <p:spPr>
            <a:xfrm>
              <a:off x="289900" y="2241600"/>
              <a:ext cx="267950" cy="267950"/>
            </a:xfrm>
            <a:custGeom>
              <a:avLst/>
              <a:gdLst/>
              <a:ahLst/>
              <a:cxnLst/>
              <a:rect l="l" t="t" r="r" b="b"/>
              <a:pathLst>
                <a:path w="10718" h="10718" extrusionOk="0">
                  <a:moveTo>
                    <a:pt x="10717" y="1"/>
                  </a:moveTo>
                  <a:lnTo>
                    <a:pt x="10717" y="1"/>
                  </a:lnTo>
                  <a:cubicBezTo>
                    <a:pt x="8382" y="1104"/>
                    <a:pt x="6257" y="2604"/>
                    <a:pt x="4431" y="4431"/>
                  </a:cubicBezTo>
                  <a:cubicBezTo>
                    <a:pt x="2604" y="6255"/>
                    <a:pt x="1106" y="8382"/>
                    <a:pt x="1" y="10717"/>
                  </a:cubicBezTo>
                  <a:lnTo>
                    <a:pt x="1071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4"/>
            <p:cNvSpPr/>
            <p:nvPr/>
          </p:nvSpPr>
          <p:spPr>
            <a:xfrm>
              <a:off x="238275" y="2189975"/>
              <a:ext cx="511350" cy="511375"/>
            </a:xfrm>
            <a:custGeom>
              <a:avLst/>
              <a:gdLst/>
              <a:ahLst/>
              <a:cxnLst/>
              <a:rect l="l" t="t" r="r" b="b"/>
              <a:pathLst>
                <a:path w="20454" h="20455" extrusionOk="0">
                  <a:moveTo>
                    <a:pt x="20453" y="1"/>
                  </a:moveTo>
                  <a:lnTo>
                    <a:pt x="20453" y="1"/>
                  </a:lnTo>
                  <a:cubicBezTo>
                    <a:pt x="19736" y="63"/>
                    <a:pt x="19023" y="158"/>
                    <a:pt x="18312" y="287"/>
                  </a:cubicBezTo>
                  <a:lnTo>
                    <a:pt x="289" y="18312"/>
                  </a:lnTo>
                  <a:cubicBezTo>
                    <a:pt x="159" y="19023"/>
                    <a:pt x="63" y="19736"/>
                    <a:pt x="1" y="20455"/>
                  </a:cubicBezTo>
                  <a:lnTo>
                    <a:pt x="20453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4"/>
            <p:cNvSpPr/>
            <p:nvPr/>
          </p:nvSpPr>
          <p:spPr>
            <a:xfrm>
              <a:off x="238125" y="2189800"/>
              <a:ext cx="646975" cy="646950"/>
            </a:xfrm>
            <a:custGeom>
              <a:avLst/>
              <a:gdLst/>
              <a:ahLst/>
              <a:cxnLst/>
              <a:rect l="l" t="t" r="r" b="b"/>
              <a:pathLst>
                <a:path w="25879" h="25878" extrusionOk="0">
                  <a:moveTo>
                    <a:pt x="24220" y="1"/>
                  </a:moveTo>
                  <a:lnTo>
                    <a:pt x="0" y="24221"/>
                  </a:lnTo>
                  <a:cubicBezTo>
                    <a:pt x="46" y="24774"/>
                    <a:pt x="111" y="25327"/>
                    <a:pt x="197" y="25877"/>
                  </a:cubicBezTo>
                  <a:lnTo>
                    <a:pt x="25878" y="197"/>
                  </a:lnTo>
                  <a:cubicBezTo>
                    <a:pt x="25328" y="111"/>
                    <a:pt x="24775" y="45"/>
                    <a:pt x="2422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4"/>
            <p:cNvSpPr/>
            <p:nvPr/>
          </p:nvSpPr>
          <p:spPr>
            <a:xfrm>
              <a:off x="260500" y="2212175"/>
              <a:ext cx="735575" cy="735575"/>
            </a:xfrm>
            <a:custGeom>
              <a:avLst/>
              <a:gdLst/>
              <a:ahLst/>
              <a:cxnLst/>
              <a:rect l="l" t="t" r="r" b="b"/>
              <a:pathLst>
                <a:path w="29423" h="29423" extrusionOk="0">
                  <a:moveTo>
                    <a:pt x="28037" y="0"/>
                  </a:moveTo>
                  <a:lnTo>
                    <a:pt x="1" y="28036"/>
                  </a:lnTo>
                  <a:cubicBezTo>
                    <a:pt x="143" y="28502"/>
                    <a:pt x="298" y="28964"/>
                    <a:pt x="470" y="29423"/>
                  </a:cubicBezTo>
                  <a:lnTo>
                    <a:pt x="29422" y="471"/>
                  </a:lnTo>
                  <a:cubicBezTo>
                    <a:pt x="28965" y="299"/>
                    <a:pt x="28503" y="142"/>
                    <a:pt x="2803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4"/>
            <p:cNvSpPr/>
            <p:nvPr/>
          </p:nvSpPr>
          <p:spPr>
            <a:xfrm>
              <a:off x="301425" y="2253075"/>
              <a:ext cx="788775" cy="788825"/>
            </a:xfrm>
            <a:custGeom>
              <a:avLst/>
              <a:gdLst/>
              <a:ahLst/>
              <a:cxnLst/>
              <a:rect l="l" t="t" r="r" b="b"/>
              <a:pathLst>
                <a:path w="31551" h="31553" extrusionOk="0">
                  <a:moveTo>
                    <a:pt x="30370" y="1"/>
                  </a:moveTo>
                  <a:lnTo>
                    <a:pt x="0" y="30371"/>
                  </a:lnTo>
                  <a:cubicBezTo>
                    <a:pt x="211" y="30770"/>
                    <a:pt x="436" y="31164"/>
                    <a:pt x="675" y="31552"/>
                  </a:cubicBezTo>
                  <a:lnTo>
                    <a:pt x="31551" y="675"/>
                  </a:lnTo>
                  <a:cubicBezTo>
                    <a:pt x="31163" y="437"/>
                    <a:pt x="30770" y="213"/>
                    <a:pt x="3037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4"/>
            <p:cNvSpPr/>
            <p:nvPr/>
          </p:nvSpPr>
          <p:spPr>
            <a:xfrm>
              <a:off x="356800" y="2308450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547" y="1"/>
                  </a:moveTo>
                  <a:lnTo>
                    <a:pt x="0" y="31549"/>
                  </a:lnTo>
                  <a:cubicBezTo>
                    <a:pt x="270" y="31890"/>
                    <a:pt x="552" y="32227"/>
                    <a:pt x="846" y="32556"/>
                  </a:cubicBezTo>
                  <a:lnTo>
                    <a:pt x="32556" y="848"/>
                  </a:lnTo>
                  <a:cubicBezTo>
                    <a:pt x="32226" y="554"/>
                    <a:pt x="31890" y="272"/>
                    <a:pt x="3154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4"/>
            <p:cNvSpPr/>
            <p:nvPr/>
          </p:nvSpPr>
          <p:spPr>
            <a:xfrm>
              <a:off x="424825" y="2376525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711" y="1"/>
                  </a:moveTo>
                  <a:lnTo>
                    <a:pt x="1" y="31709"/>
                  </a:lnTo>
                  <a:cubicBezTo>
                    <a:pt x="331" y="32003"/>
                    <a:pt x="667" y="32286"/>
                    <a:pt x="1010" y="32556"/>
                  </a:cubicBezTo>
                  <a:lnTo>
                    <a:pt x="32557" y="1010"/>
                  </a:lnTo>
                  <a:cubicBezTo>
                    <a:pt x="32287" y="667"/>
                    <a:pt x="32005" y="330"/>
                    <a:pt x="3171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4"/>
            <p:cNvSpPr/>
            <p:nvPr/>
          </p:nvSpPr>
          <p:spPr>
            <a:xfrm>
              <a:off x="505350" y="2457000"/>
              <a:ext cx="788775" cy="788875"/>
            </a:xfrm>
            <a:custGeom>
              <a:avLst/>
              <a:gdLst/>
              <a:ahLst/>
              <a:cxnLst/>
              <a:rect l="l" t="t" r="r" b="b"/>
              <a:pathLst>
                <a:path w="31551" h="31555" extrusionOk="0">
                  <a:moveTo>
                    <a:pt x="30878" y="1"/>
                  </a:moveTo>
                  <a:lnTo>
                    <a:pt x="0" y="30879"/>
                  </a:lnTo>
                  <a:cubicBezTo>
                    <a:pt x="388" y="31116"/>
                    <a:pt x="782" y="31340"/>
                    <a:pt x="1181" y="31554"/>
                  </a:cubicBezTo>
                  <a:lnTo>
                    <a:pt x="31551" y="1182"/>
                  </a:lnTo>
                  <a:cubicBezTo>
                    <a:pt x="31340" y="783"/>
                    <a:pt x="31116" y="389"/>
                    <a:pt x="308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4"/>
            <p:cNvSpPr/>
            <p:nvPr/>
          </p:nvSpPr>
          <p:spPr>
            <a:xfrm>
              <a:off x="599500" y="2551175"/>
              <a:ext cx="735550" cy="735550"/>
            </a:xfrm>
            <a:custGeom>
              <a:avLst/>
              <a:gdLst/>
              <a:ahLst/>
              <a:cxnLst/>
              <a:rect l="l" t="t" r="r" b="b"/>
              <a:pathLst>
                <a:path w="29422" h="29422" extrusionOk="0">
                  <a:moveTo>
                    <a:pt x="28952" y="1"/>
                  </a:moveTo>
                  <a:lnTo>
                    <a:pt x="0" y="28953"/>
                  </a:lnTo>
                  <a:cubicBezTo>
                    <a:pt x="457" y="29125"/>
                    <a:pt x="919" y="29282"/>
                    <a:pt x="1385" y="29422"/>
                  </a:cubicBezTo>
                  <a:lnTo>
                    <a:pt x="29421" y="1386"/>
                  </a:lnTo>
                  <a:cubicBezTo>
                    <a:pt x="29281" y="920"/>
                    <a:pt x="29124" y="458"/>
                    <a:pt x="28952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4"/>
            <p:cNvSpPr/>
            <p:nvPr/>
          </p:nvSpPr>
          <p:spPr>
            <a:xfrm>
              <a:off x="710450" y="2662150"/>
              <a:ext cx="647000" cy="646975"/>
            </a:xfrm>
            <a:custGeom>
              <a:avLst/>
              <a:gdLst/>
              <a:ahLst/>
              <a:cxnLst/>
              <a:rect l="l" t="t" r="r" b="b"/>
              <a:pathLst>
                <a:path w="25880" h="25879" extrusionOk="0">
                  <a:moveTo>
                    <a:pt x="25682" y="1"/>
                  </a:moveTo>
                  <a:lnTo>
                    <a:pt x="1" y="25681"/>
                  </a:lnTo>
                  <a:cubicBezTo>
                    <a:pt x="552" y="25767"/>
                    <a:pt x="1104" y="25833"/>
                    <a:pt x="1659" y="25879"/>
                  </a:cubicBezTo>
                  <a:lnTo>
                    <a:pt x="25879" y="1659"/>
                  </a:lnTo>
                  <a:cubicBezTo>
                    <a:pt x="25834" y="1104"/>
                    <a:pt x="25768" y="551"/>
                    <a:pt x="25682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4"/>
            <p:cNvSpPr/>
            <p:nvPr/>
          </p:nvSpPr>
          <p:spPr>
            <a:xfrm>
              <a:off x="845925" y="2797575"/>
              <a:ext cx="511350" cy="511350"/>
            </a:xfrm>
            <a:custGeom>
              <a:avLst/>
              <a:gdLst/>
              <a:ahLst/>
              <a:cxnLst/>
              <a:rect l="l" t="t" r="r" b="b"/>
              <a:pathLst>
                <a:path w="20454" h="20454" extrusionOk="0">
                  <a:moveTo>
                    <a:pt x="20453" y="1"/>
                  </a:moveTo>
                  <a:lnTo>
                    <a:pt x="1" y="20453"/>
                  </a:lnTo>
                  <a:cubicBezTo>
                    <a:pt x="718" y="20391"/>
                    <a:pt x="1431" y="20297"/>
                    <a:pt x="2142" y="20167"/>
                  </a:cubicBezTo>
                  <a:lnTo>
                    <a:pt x="20165" y="2142"/>
                  </a:lnTo>
                  <a:cubicBezTo>
                    <a:pt x="20295" y="1433"/>
                    <a:pt x="20391" y="720"/>
                    <a:pt x="2045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4"/>
            <p:cNvSpPr/>
            <p:nvPr/>
          </p:nvSpPr>
          <p:spPr>
            <a:xfrm>
              <a:off x="1037700" y="2989400"/>
              <a:ext cx="267950" cy="267900"/>
            </a:xfrm>
            <a:custGeom>
              <a:avLst/>
              <a:gdLst/>
              <a:ahLst/>
              <a:cxnLst/>
              <a:rect l="l" t="t" r="r" b="b"/>
              <a:pathLst>
                <a:path w="10718" h="10716" extrusionOk="0">
                  <a:moveTo>
                    <a:pt x="10717" y="1"/>
                  </a:moveTo>
                  <a:lnTo>
                    <a:pt x="1" y="10715"/>
                  </a:lnTo>
                  <a:cubicBezTo>
                    <a:pt x="4703" y="8488"/>
                    <a:pt x="8489" y="4703"/>
                    <a:pt x="107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25123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6"/>
          <p:cNvSpPr/>
          <p:nvPr/>
        </p:nvSpPr>
        <p:spPr>
          <a:xfrm>
            <a:off x="-1724225" y="2437050"/>
            <a:ext cx="4212300" cy="4212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2" name="Google Shape;1192;p26"/>
          <p:cNvGrpSpPr/>
          <p:nvPr/>
        </p:nvGrpSpPr>
        <p:grpSpPr>
          <a:xfrm rot="-5400000" flipH="1">
            <a:off x="-667470" y="2173426"/>
            <a:ext cx="1316550" cy="1316550"/>
            <a:chOff x="238125" y="2189800"/>
            <a:chExt cx="1119325" cy="1119325"/>
          </a:xfrm>
        </p:grpSpPr>
        <p:sp>
          <p:nvSpPr>
            <p:cNvPr id="1193" name="Google Shape;1193;p26"/>
            <p:cNvSpPr/>
            <p:nvPr/>
          </p:nvSpPr>
          <p:spPr>
            <a:xfrm>
              <a:off x="289900" y="2241600"/>
              <a:ext cx="267950" cy="267950"/>
            </a:xfrm>
            <a:custGeom>
              <a:avLst/>
              <a:gdLst/>
              <a:ahLst/>
              <a:cxnLst/>
              <a:rect l="l" t="t" r="r" b="b"/>
              <a:pathLst>
                <a:path w="10718" h="10718" extrusionOk="0">
                  <a:moveTo>
                    <a:pt x="10717" y="1"/>
                  </a:moveTo>
                  <a:lnTo>
                    <a:pt x="10717" y="1"/>
                  </a:lnTo>
                  <a:cubicBezTo>
                    <a:pt x="8382" y="1104"/>
                    <a:pt x="6257" y="2604"/>
                    <a:pt x="4431" y="4431"/>
                  </a:cubicBezTo>
                  <a:cubicBezTo>
                    <a:pt x="2604" y="6255"/>
                    <a:pt x="1106" y="8382"/>
                    <a:pt x="1" y="10717"/>
                  </a:cubicBezTo>
                  <a:lnTo>
                    <a:pt x="1071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6"/>
            <p:cNvSpPr/>
            <p:nvPr/>
          </p:nvSpPr>
          <p:spPr>
            <a:xfrm>
              <a:off x="238275" y="2189975"/>
              <a:ext cx="511350" cy="511375"/>
            </a:xfrm>
            <a:custGeom>
              <a:avLst/>
              <a:gdLst/>
              <a:ahLst/>
              <a:cxnLst/>
              <a:rect l="l" t="t" r="r" b="b"/>
              <a:pathLst>
                <a:path w="20454" h="20455" extrusionOk="0">
                  <a:moveTo>
                    <a:pt x="20453" y="1"/>
                  </a:moveTo>
                  <a:lnTo>
                    <a:pt x="20453" y="1"/>
                  </a:lnTo>
                  <a:cubicBezTo>
                    <a:pt x="19736" y="63"/>
                    <a:pt x="19023" y="158"/>
                    <a:pt x="18312" y="287"/>
                  </a:cubicBezTo>
                  <a:lnTo>
                    <a:pt x="289" y="18312"/>
                  </a:lnTo>
                  <a:cubicBezTo>
                    <a:pt x="159" y="19023"/>
                    <a:pt x="63" y="19736"/>
                    <a:pt x="1" y="20455"/>
                  </a:cubicBezTo>
                  <a:lnTo>
                    <a:pt x="20453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6"/>
            <p:cNvSpPr/>
            <p:nvPr/>
          </p:nvSpPr>
          <p:spPr>
            <a:xfrm>
              <a:off x="238125" y="2189800"/>
              <a:ext cx="646975" cy="646950"/>
            </a:xfrm>
            <a:custGeom>
              <a:avLst/>
              <a:gdLst/>
              <a:ahLst/>
              <a:cxnLst/>
              <a:rect l="l" t="t" r="r" b="b"/>
              <a:pathLst>
                <a:path w="25879" h="25878" extrusionOk="0">
                  <a:moveTo>
                    <a:pt x="24220" y="1"/>
                  </a:moveTo>
                  <a:lnTo>
                    <a:pt x="0" y="24221"/>
                  </a:lnTo>
                  <a:cubicBezTo>
                    <a:pt x="46" y="24774"/>
                    <a:pt x="111" y="25327"/>
                    <a:pt x="197" y="25877"/>
                  </a:cubicBezTo>
                  <a:lnTo>
                    <a:pt x="25878" y="197"/>
                  </a:lnTo>
                  <a:cubicBezTo>
                    <a:pt x="25328" y="111"/>
                    <a:pt x="24775" y="45"/>
                    <a:pt x="2422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6"/>
            <p:cNvSpPr/>
            <p:nvPr/>
          </p:nvSpPr>
          <p:spPr>
            <a:xfrm>
              <a:off x="260500" y="2212175"/>
              <a:ext cx="735575" cy="735575"/>
            </a:xfrm>
            <a:custGeom>
              <a:avLst/>
              <a:gdLst/>
              <a:ahLst/>
              <a:cxnLst/>
              <a:rect l="l" t="t" r="r" b="b"/>
              <a:pathLst>
                <a:path w="29423" h="29423" extrusionOk="0">
                  <a:moveTo>
                    <a:pt x="28037" y="0"/>
                  </a:moveTo>
                  <a:lnTo>
                    <a:pt x="1" y="28036"/>
                  </a:lnTo>
                  <a:cubicBezTo>
                    <a:pt x="143" y="28502"/>
                    <a:pt x="298" y="28964"/>
                    <a:pt x="470" y="29423"/>
                  </a:cubicBezTo>
                  <a:lnTo>
                    <a:pt x="29422" y="471"/>
                  </a:lnTo>
                  <a:cubicBezTo>
                    <a:pt x="28965" y="299"/>
                    <a:pt x="28503" y="142"/>
                    <a:pt x="2803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6"/>
            <p:cNvSpPr/>
            <p:nvPr/>
          </p:nvSpPr>
          <p:spPr>
            <a:xfrm>
              <a:off x="301425" y="2253075"/>
              <a:ext cx="788775" cy="788825"/>
            </a:xfrm>
            <a:custGeom>
              <a:avLst/>
              <a:gdLst/>
              <a:ahLst/>
              <a:cxnLst/>
              <a:rect l="l" t="t" r="r" b="b"/>
              <a:pathLst>
                <a:path w="31551" h="31553" extrusionOk="0">
                  <a:moveTo>
                    <a:pt x="30370" y="1"/>
                  </a:moveTo>
                  <a:lnTo>
                    <a:pt x="0" y="30371"/>
                  </a:lnTo>
                  <a:cubicBezTo>
                    <a:pt x="211" y="30770"/>
                    <a:pt x="436" y="31164"/>
                    <a:pt x="675" y="31552"/>
                  </a:cubicBezTo>
                  <a:lnTo>
                    <a:pt x="31551" y="675"/>
                  </a:lnTo>
                  <a:cubicBezTo>
                    <a:pt x="31163" y="437"/>
                    <a:pt x="30770" y="213"/>
                    <a:pt x="3037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6"/>
            <p:cNvSpPr/>
            <p:nvPr/>
          </p:nvSpPr>
          <p:spPr>
            <a:xfrm>
              <a:off x="356800" y="2308450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547" y="1"/>
                  </a:moveTo>
                  <a:lnTo>
                    <a:pt x="0" y="31549"/>
                  </a:lnTo>
                  <a:cubicBezTo>
                    <a:pt x="270" y="31890"/>
                    <a:pt x="552" y="32227"/>
                    <a:pt x="846" y="32556"/>
                  </a:cubicBezTo>
                  <a:lnTo>
                    <a:pt x="32556" y="848"/>
                  </a:lnTo>
                  <a:cubicBezTo>
                    <a:pt x="32226" y="554"/>
                    <a:pt x="31890" y="272"/>
                    <a:pt x="3154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6"/>
            <p:cNvSpPr/>
            <p:nvPr/>
          </p:nvSpPr>
          <p:spPr>
            <a:xfrm>
              <a:off x="424825" y="2376525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711" y="1"/>
                  </a:moveTo>
                  <a:lnTo>
                    <a:pt x="1" y="31709"/>
                  </a:lnTo>
                  <a:cubicBezTo>
                    <a:pt x="331" y="32003"/>
                    <a:pt x="667" y="32286"/>
                    <a:pt x="1010" y="32556"/>
                  </a:cubicBezTo>
                  <a:lnTo>
                    <a:pt x="32557" y="1010"/>
                  </a:lnTo>
                  <a:cubicBezTo>
                    <a:pt x="32287" y="667"/>
                    <a:pt x="32005" y="330"/>
                    <a:pt x="3171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6"/>
            <p:cNvSpPr/>
            <p:nvPr/>
          </p:nvSpPr>
          <p:spPr>
            <a:xfrm>
              <a:off x="505350" y="2457000"/>
              <a:ext cx="788775" cy="788875"/>
            </a:xfrm>
            <a:custGeom>
              <a:avLst/>
              <a:gdLst/>
              <a:ahLst/>
              <a:cxnLst/>
              <a:rect l="l" t="t" r="r" b="b"/>
              <a:pathLst>
                <a:path w="31551" h="31555" extrusionOk="0">
                  <a:moveTo>
                    <a:pt x="30878" y="1"/>
                  </a:moveTo>
                  <a:lnTo>
                    <a:pt x="0" y="30879"/>
                  </a:lnTo>
                  <a:cubicBezTo>
                    <a:pt x="388" y="31116"/>
                    <a:pt x="782" y="31340"/>
                    <a:pt x="1181" y="31554"/>
                  </a:cubicBezTo>
                  <a:lnTo>
                    <a:pt x="31551" y="1182"/>
                  </a:lnTo>
                  <a:cubicBezTo>
                    <a:pt x="31340" y="783"/>
                    <a:pt x="31116" y="389"/>
                    <a:pt x="3087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6"/>
            <p:cNvSpPr/>
            <p:nvPr/>
          </p:nvSpPr>
          <p:spPr>
            <a:xfrm>
              <a:off x="599500" y="2551175"/>
              <a:ext cx="735550" cy="735550"/>
            </a:xfrm>
            <a:custGeom>
              <a:avLst/>
              <a:gdLst/>
              <a:ahLst/>
              <a:cxnLst/>
              <a:rect l="l" t="t" r="r" b="b"/>
              <a:pathLst>
                <a:path w="29422" h="29422" extrusionOk="0">
                  <a:moveTo>
                    <a:pt x="28952" y="1"/>
                  </a:moveTo>
                  <a:lnTo>
                    <a:pt x="0" y="28953"/>
                  </a:lnTo>
                  <a:cubicBezTo>
                    <a:pt x="457" y="29125"/>
                    <a:pt x="919" y="29282"/>
                    <a:pt x="1385" y="29422"/>
                  </a:cubicBezTo>
                  <a:lnTo>
                    <a:pt x="29421" y="1386"/>
                  </a:lnTo>
                  <a:cubicBezTo>
                    <a:pt x="29281" y="920"/>
                    <a:pt x="29124" y="458"/>
                    <a:pt x="2895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6"/>
            <p:cNvSpPr/>
            <p:nvPr/>
          </p:nvSpPr>
          <p:spPr>
            <a:xfrm>
              <a:off x="710450" y="2662150"/>
              <a:ext cx="647000" cy="646975"/>
            </a:xfrm>
            <a:custGeom>
              <a:avLst/>
              <a:gdLst/>
              <a:ahLst/>
              <a:cxnLst/>
              <a:rect l="l" t="t" r="r" b="b"/>
              <a:pathLst>
                <a:path w="25880" h="25879" extrusionOk="0">
                  <a:moveTo>
                    <a:pt x="25682" y="1"/>
                  </a:moveTo>
                  <a:lnTo>
                    <a:pt x="1" y="25681"/>
                  </a:lnTo>
                  <a:cubicBezTo>
                    <a:pt x="552" y="25767"/>
                    <a:pt x="1104" y="25833"/>
                    <a:pt x="1659" y="25879"/>
                  </a:cubicBezTo>
                  <a:lnTo>
                    <a:pt x="25879" y="1659"/>
                  </a:lnTo>
                  <a:cubicBezTo>
                    <a:pt x="25834" y="1104"/>
                    <a:pt x="25768" y="551"/>
                    <a:pt x="2568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6"/>
            <p:cNvSpPr/>
            <p:nvPr/>
          </p:nvSpPr>
          <p:spPr>
            <a:xfrm>
              <a:off x="845925" y="2797575"/>
              <a:ext cx="511350" cy="511350"/>
            </a:xfrm>
            <a:custGeom>
              <a:avLst/>
              <a:gdLst/>
              <a:ahLst/>
              <a:cxnLst/>
              <a:rect l="l" t="t" r="r" b="b"/>
              <a:pathLst>
                <a:path w="20454" h="20454" extrusionOk="0">
                  <a:moveTo>
                    <a:pt x="20453" y="1"/>
                  </a:moveTo>
                  <a:lnTo>
                    <a:pt x="1" y="20453"/>
                  </a:lnTo>
                  <a:cubicBezTo>
                    <a:pt x="718" y="20391"/>
                    <a:pt x="1431" y="20297"/>
                    <a:pt x="2142" y="20167"/>
                  </a:cubicBezTo>
                  <a:lnTo>
                    <a:pt x="20165" y="2142"/>
                  </a:lnTo>
                  <a:cubicBezTo>
                    <a:pt x="20295" y="1433"/>
                    <a:pt x="20391" y="720"/>
                    <a:pt x="2045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6"/>
            <p:cNvSpPr/>
            <p:nvPr/>
          </p:nvSpPr>
          <p:spPr>
            <a:xfrm>
              <a:off x="1037700" y="2989400"/>
              <a:ext cx="267950" cy="267900"/>
            </a:xfrm>
            <a:custGeom>
              <a:avLst/>
              <a:gdLst/>
              <a:ahLst/>
              <a:cxnLst/>
              <a:rect l="l" t="t" r="r" b="b"/>
              <a:pathLst>
                <a:path w="10718" h="10716" extrusionOk="0">
                  <a:moveTo>
                    <a:pt x="10717" y="1"/>
                  </a:moveTo>
                  <a:lnTo>
                    <a:pt x="1" y="10715"/>
                  </a:lnTo>
                  <a:cubicBezTo>
                    <a:pt x="4703" y="8488"/>
                    <a:pt x="8489" y="4703"/>
                    <a:pt x="107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" name="Google Shape;1205;p26"/>
          <p:cNvGrpSpPr/>
          <p:nvPr/>
        </p:nvGrpSpPr>
        <p:grpSpPr>
          <a:xfrm>
            <a:off x="8424307" y="-879231"/>
            <a:ext cx="1540984" cy="1418731"/>
            <a:chOff x="984400" y="3436950"/>
            <a:chExt cx="2214375" cy="2038700"/>
          </a:xfrm>
        </p:grpSpPr>
        <p:sp>
          <p:nvSpPr>
            <p:cNvPr id="1206" name="Google Shape;1206;p26"/>
            <p:cNvSpPr/>
            <p:nvPr/>
          </p:nvSpPr>
          <p:spPr>
            <a:xfrm>
              <a:off x="984400" y="3436950"/>
              <a:ext cx="1602525" cy="1166400"/>
            </a:xfrm>
            <a:custGeom>
              <a:avLst/>
              <a:gdLst/>
              <a:ahLst/>
              <a:cxnLst/>
              <a:rect l="l" t="t" r="r" b="b"/>
              <a:pathLst>
                <a:path w="64101" h="46656" extrusionOk="0">
                  <a:moveTo>
                    <a:pt x="61659" y="0"/>
                  </a:moveTo>
                  <a:lnTo>
                    <a:pt x="0" y="43166"/>
                  </a:lnTo>
                  <a:lnTo>
                    <a:pt x="2442" y="46655"/>
                  </a:lnTo>
                  <a:lnTo>
                    <a:pt x="64101" y="3489"/>
                  </a:lnTo>
                  <a:lnTo>
                    <a:pt x="616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6"/>
            <p:cNvSpPr/>
            <p:nvPr/>
          </p:nvSpPr>
          <p:spPr>
            <a:xfrm>
              <a:off x="1106500" y="3611400"/>
              <a:ext cx="1602550" cy="1166400"/>
            </a:xfrm>
            <a:custGeom>
              <a:avLst/>
              <a:gdLst/>
              <a:ahLst/>
              <a:cxnLst/>
              <a:rect l="l" t="t" r="r" b="b"/>
              <a:pathLst>
                <a:path w="64102" h="46656" extrusionOk="0">
                  <a:moveTo>
                    <a:pt x="61659" y="0"/>
                  </a:moveTo>
                  <a:lnTo>
                    <a:pt x="1" y="43167"/>
                  </a:lnTo>
                  <a:lnTo>
                    <a:pt x="2443" y="46656"/>
                  </a:lnTo>
                  <a:lnTo>
                    <a:pt x="64102" y="3490"/>
                  </a:lnTo>
                  <a:lnTo>
                    <a:pt x="616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6"/>
            <p:cNvSpPr/>
            <p:nvPr/>
          </p:nvSpPr>
          <p:spPr>
            <a:xfrm>
              <a:off x="1228625" y="3785850"/>
              <a:ext cx="1603800" cy="1166425"/>
            </a:xfrm>
            <a:custGeom>
              <a:avLst/>
              <a:gdLst/>
              <a:ahLst/>
              <a:cxnLst/>
              <a:rect l="l" t="t" r="r" b="b"/>
              <a:pathLst>
                <a:path w="64152" h="46657" extrusionOk="0">
                  <a:moveTo>
                    <a:pt x="61709" y="1"/>
                  </a:moveTo>
                  <a:lnTo>
                    <a:pt x="1" y="43167"/>
                  </a:lnTo>
                  <a:lnTo>
                    <a:pt x="2443" y="46656"/>
                  </a:lnTo>
                  <a:lnTo>
                    <a:pt x="64151" y="3490"/>
                  </a:lnTo>
                  <a:lnTo>
                    <a:pt x="617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6"/>
            <p:cNvSpPr/>
            <p:nvPr/>
          </p:nvSpPr>
          <p:spPr>
            <a:xfrm>
              <a:off x="1350750" y="3960325"/>
              <a:ext cx="1603800" cy="1166400"/>
            </a:xfrm>
            <a:custGeom>
              <a:avLst/>
              <a:gdLst/>
              <a:ahLst/>
              <a:cxnLst/>
              <a:rect l="l" t="t" r="r" b="b"/>
              <a:pathLst>
                <a:path w="64152" h="46656" extrusionOk="0">
                  <a:moveTo>
                    <a:pt x="61709" y="0"/>
                  </a:moveTo>
                  <a:lnTo>
                    <a:pt x="0" y="43166"/>
                  </a:lnTo>
                  <a:lnTo>
                    <a:pt x="2443" y="46655"/>
                  </a:lnTo>
                  <a:lnTo>
                    <a:pt x="64151" y="3489"/>
                  </a:lnTo>
                  <a:lnTo>
                    <a:pt x="617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6"/>
            <p:cNvSpPr/>
            <p:nvPr/>
          </p:nvSpPr>
          <p:spPr>
            <a:xfrm>
              <a:off x="1472875" y="4134775"/>
              <a:ext cx="1603800" cy="1166400"/>
            </a:xfrm>
            <a:custGeom>
              <a:avLst/>
              <a:gdLst/>
              <a:ahLst/>
              <a:cxnLst/>
              <a:rect l="l" t="t" r="r" b="b"/>
              <a:pathLst>
                <a:path w="64152" h="46656" extrusionOk="0">
                  <a:moveTo>
                    <a:pt x="61709" y="1"/>
                  </a:moveTo>
                  <a:lnTo>
                    <a:pt x="0" y="43167"/>
                  </a:lnTo>
                  <a:lnTo>
                    <a:pt x="2443" y="46656"/>
                  </a:lnTo>
                  <a:lnTo>
                    <a:pt x="64151" y="3490"/>
                  </a:lnTo>
                  <a:lnTo>
                    <a:pt x="617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6"/>
            <p:cNvSpPr/>
            <p:nvPr/>
          </p:nvSpPr>
          <p:spPr>
            <a:xfrm>
              <a:off x="1595000" y="4310475"/>
              <a:ext cx="1603775" cy="1165175"/>
            </a:xfrm>
            <a:custGeom>
              <a:avLst/>
              <a:gdLst/>
              <a:ahLst/>
              <a:cxnLst/>
              <a:rect l="l" t="t" r="r" b="b"/>
              <a:pathLst>
                <a:path w="64151" h="46607" extrusionOk="0">
                  <a:moveTo>
                    <a:pt x="61709" y="1"/>
                  </a:moveTo>
                  <a:lnTo>
                    <a:pt x="0" y="43117"/>
                  </a:lnTo>
                  <a:lnTo>
                    <a:pt x="2443" y="46606"/>
                  </a:lnTo>
                  <a:lnTo>
                    <a:pt x="64151" y="3490"/>
                  </a:lnTo>
                  <a:lnTo>
                    <a:pt x="617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2" name="Google Shape;1212;p26"/>
          <p:cNvGrpSpPr/>
          <p:nvPr/>
        </p:nvGrpSpPr>
        <p:grpSpPr>
          <a:xfrm>
            <a:off x="7797315" y="4698727"/>
            <a:ext cx="1253960" cy="345149"/>
            <a:chOff x="4493500" y="4121075"/>
            <a:chExt cx="1801925" cy="495975"/>
          </a:xfrm>
        </p:grpSpPr>
        <p:sp>
          <p:nvSpPr>
            <p:cNvPr id="1213" name="Google Shape;1213;p26"/>
            <p:cNvSpPr/>
            <p:nvPr/>
          </p:nvSpPr>
          <p:spPr>
            <a:xfrm>
              <a:off x="4493500" y="4121075"/>
              <a:ext cx="993175" cy="495975"/>
            </a:xfrm>
            <a:custGeom>
              <a:avLst/>
              <a:gdLst/>
              <a:ahLst/>
              <a:cxnLst/>
              <a:rect l="l" t="t" r="r" b="b"/>
              <a:pathLst>
                <a:path w="39727" h="19839" extrusionOk="0">
                  <a:moveTo>
                    <a:pt x="19789" y="0"/>
                  </a:moveTo>
                  <a:lnTo>
                    <a:pt x="0" y="19839"/>
                  </a:lnTo>
                  <a:lnTo>
                    <a:pt x="39727" y="19839"/>
                  </a:lnTo>
                  <a:lnTo>
                    <a:pt x="197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6"/>
            <p:cNvSpPr/>
            <p:nvPr/>
          </p:nvSpPr>
          <p:spPr>
            <a:xfrm>
              <a:off x="5310950" y="4121075"/>
              <a:ext cx="984475" cy="495975"/>
            </a:xfrm>
            <a:custGeom>
              <a:avLst/>
              <a:gdLst/>
              <a:ahLst/>
              <a:cxnLst/>
              <a:rect l="l" t="t" r="r" b="b"/>
              <a:pathLst>
                <a:path w="39379" h="19839" extrusionOk="0">
                  <a:moveTo>
                    <a:pt x="19789" y="0"/>
                  </a:moveTo>
                  <a:lnTo>
                    <a:pt x="1" y="19839"/>
                  </a:lnTo>
                  <a:lnTo>
                    <a:pt x="39378" y="19839"/>
                  </a:lnTo>
                  <a:lnTo>
                    <a:pt x="197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26"/>
          <p:cNvGrpSpPr/>
          <p:nvPr/>
        </p:nvGrpSpPr>
        <p:grpSpPr>
          <a:xfrm>
            <a:off x="-182775" y="4938070"/>
            <a:ext cx="708496" cy="105812"/>
            <a:chOff x="4917175" y="3058125"/>
            <a:chExt cx="1018100" cy="152050"/>
          </a:xfrm>
        </p:grpSpPr>
        <p:sp>
          <p:nvSpPr>
            <p:cNvPr id="1216" name="Google Shape;1216;p26"/>
            <p:cNvSpPr/>
            <p:nvPr/>
          </p:nvSpPr>
          <p:spPr>
            <a:xfrm>
              <a:off x="5156425" y="3058125"/>
              <a:ext cx="304075" cy="152050"/>
            </a:xfrm>
            <a:custGeom>
              <a:avLst/>
              <a:gdLst/>
              <a:ahLst/>
              <a:cxnLst/>
              <a:rect l="l" t="t" r="r" b="b"/>
              <a:pathLst>
                <a:path w="12163" h="6082" fill="none" extrusionOk="0">
                  <a:moveTo>
                    <a:pt x="1" y="0"/>
                  </a:moveTo>
                  <a:lnTo>
                    <a:pt x="6082" y="6081"/>
                  </a:lnTo>
                  <a:lnTo>
                    <a:pt x="12163" y="0"/>
                  </a:lnTo>
                </a:path>
              </a:pathLst>
            </a:custGeom>
            <a:solidFill>
              <a:schemeClr val="lt1"/>
            </a:solidFill>
            <a:ln w="93450" cap="flat" cmpd="sng">
              <a:solidFill>
                <a:schemeClr val="lt1"/>
              </a:solidFill>
              <a:prstDash val="solid"/>
              <a:miter lim="498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6"/>
            <p:cNvSpPr/>
            <p:nvPr/>
          </p:nvSpPr>
          <p:spPr>
            <a:xfrm>
              <a:off x="5631200" y="3058125"/>
              <a:ext cx="304075" cy="152050"/>
            </a:xfrm>
            <a:custGeom>
              <a:avLst/>
              <a:gdLst/>
              <a:ahLst/>
              <a:cxnLst/>
              <a:rect l="l" t="t" r="r" b="b"/>
              <a:pathLst>
                <a:path w="12163" h="6082" fill="none" extrusionOk="0">
                  <a:moveTo>
                    <a:pt x="1" y="0"/>
                  </a:moveTo>
                  <a:lnTo>
                    <a:pt x="6082" y="6081"/>
                  </a:lnTo>
                  <a:lnTo>
                    <a:pt x="12163" y="0"/>
                  </a:lnTo>
                </a:path>
              </a:pathLst>
            </a:custGeom>
            <a:solidFill>
              <a:schemeClr val="lt1"/>
            </a:solidFill>
            <a:ln w="93450" cap="flat" cmpd="sng">
              <a:solidFill>
                <a:schemeClr val="lt1"/>
              </a:solidFill>
              <a:prstDash val="solid"/>
              <a:miter lim="498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6"/>
            <p:cNvSpPr/>
            <p:nvPr/>
          </p:nvSpPr>
          <p:spPr>
            <a:xfrm>
              <a:off x="5394450" y="3058125"/>
              <a:ext cx="304075" cy="152050"/>
            </a:xfrm>
            <a:custGeom>
              <a:avLst/>
              <a:gdLst/>
              <a:ahLst/>
              <a:cxnLst/>
              <a:rect l="l" t="t" r="r" b="b"/>
              <a:pathLst>
                <a:path w="12163" h="6082" fill="none" extrusionOk="0">
                  <a:moveTo>
                    <a:pt x="0" y="0"/>
                  </a:moveTo>
                  <a:lnTo>
                    <a:pt x="6081" y="6081"/>
                  </a:lnTo>
                  <a:lnTo>
                    <a:pt x="12162" y="0"/>
                  </a:lnTo>
                </a:path>
              </a:pathLst>
            </a:custGeom>
            <a:solidFill>
              <a:schemeClr val="lt1"/>
            </a:solidFill>
            <a:ln w="93450" cap="flat" cmpd="sng">
              <a:solidFill>
                <a:schemeClr val="lt1"/>
              </a:solidFill>
              <a:prstDash val="solid"/>
              <a:miter lim="498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6"/>
            <p:cNvSpPr/>
            <p:nvPr/>
          </p:nvSpPr>
          <p:spPr>
            <a:xfrm>
              <a:off x="4917175" y="3058125"/>
              <a:ext cx="304075" cy="152050"/>
            </a:xfrm>
            <a:custGeom>
              <a:avLst/>
              <a:gdLst/>
              <a:ahLst/>
              <a:cxnLst/>
              <a:rect l="l" t="t" r="r" b="b"/>
              <a:pathLst>
                <a:path w="12163" h="6082" fill="none" extrusionOk="0">
                  <a:moveTo>
                    <a:pt x="0" y="0"/>
                  </a:moveTo>
                  <a:lnTo>
                    <a:pt x="6082" y="6081"/>
                  </a:lnTo>
                  <a:lnTo>
                    <a:pt x="12163" y="0"/>
                  </a:lnTo>
                </a:path>
              </a:pathLst>
            </a:custGeom>
            <a:solidFill>
              <a:schemeClr val="lt1"/>
            </a:solidFill>
            <a:ln w="93450" cap="flat" cmpd="sng">
              <a:solidFill>
                <a:schemeClr val="lt1"/>
              </a:solidFill>
              <a:prstDash val="solid"/>
              <a:miter lim="498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0" name="Google Shape;1220;p26"/>
          <p:cNvGrpSpPr/>
          <p:nvPr/>
        </p:nvGrpSpPr>
        <p:grpSpPr>
          <a:xfrm rot="-5400000" flipH="1">
            <a:off x="8648752" y="1842050"/>
            <a:ext cx="1979302" cy="1979302"/>
            <a:chOff x="238125" y="2189800"/>
            <a:chExt cx="1119325" cy="1119325"/>
          </a:xfrm>
        </p:grpSpPr>
        <p:sp>
          <p:nvSpPr>
            <p:cNvPr id="1221" name="Google Shape;1221;p26"/>
            <p:cNvSpPr/>
            <p:nvPr/>
          </p:nvSpPr>
          <p:spPr>
            <a:xfrm>
              <a:off x="289900" y="2241600"/>
              <a:ext cx="267950" cy="267950"/>
            </a:xfrm>
            <a:custGeom>
              <a:avLst/>
              <a:gdLst/>
              <a:ahLst/>
              <a:cxnLst/>
              <a:rect l="l" t="t" r="r" b="b"/>
              <a:pathLst>
                <a:path w="10718" h="10718" extrusionOk="0">
                  <a:moveTo>
                    <a:pt x="10717" y="1"/>
                  </a:moveTo>
                  <a:lnTo>
                    <a:pt x="10717" y="1"/>
                  </a:lnTo>
                  <a:cubicBezTo>
                    <a:pt x="8382" y="1104"/>
                    <a:pt x="6257" y="2604"/>
                    <a:pt x="4431" y="4431"/>
                  </a:cubicBezTo>
                  <a:cubicBezTo>
                    <a:pt x="2604" y="6255"/>
                    <a:pt x="1106" y="8382"/>
                    <a:pt x="1" y="10717"/>
                  </a:cubicBezTo>
                  <a:lnTo>
                    <a:pt x="1071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6"/>
            <p:cNvSpPr/>
            <p:nvPr/>
          </p:nvSpPr>
          <p:spPr>
            <a:xfrm>
              <a:off x="238275" y="2189975"/>
              <a:ext cx="511350" cy="511375"/>
            </a:xfrm>
            <a:custGeom>
              <a:avLst/>
              <a:gdLst/>
              <a:ahLst/>
              <a:cxnLst/>
              <a:rect l="l" t="t" r="r" b="b"/>
              <a:pathLst>
                <a:path w="20454" h="20455" extrusionOk="0">
                  <a:moveTo>
                    <a:pt x="20453" y="1"/>
                  </a:moveTo>
                  <a:lnTo>
                    <a:pt x="20453" y="1"/>
                  </a:lnTo>
                  <a:cubicBezTo>
                    <a:pt x="19736" y="63"/>
                    <a:pt x="19023" y="158"/>
                    <a:pt x="18312" y="287"/>
                  </a:cubicBezTo>
                  <a:lnTo>
                    <a:pt x="289" y="18312"/>
                  </a:lnTo>
                  <a:cubicBezTo>
                    <a:pt x="159" y="19023"/>
                    <a:pt x="63" y="19736"/>
                    <a:pt x="1" y="20455"/>
                  </a:cubicBezTo>
                  <a:lnTo>
                    <a:pt x="2045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6"/>
            <p:cNvSpPr/>
            <p:nvPr/>
          </p:nvSpPr>
          <p:spPr>
            <a:xfrm>
              <a:off x="238125" y="2189800"/>
              <a:ext cx="646975" cy="646950"/>
            </a:xfrm>
            <a:custGeom>
              <a:avLst/>
              <a:gdLst/>
              <a:ahLst/>
              <a:cxnLst/>
              <a:rect l="l" t="t" r="r" b="b"/>
              <a:pathLst>
                <a:path w="25879" h="25878" extrusionOk="0">
                  <a:moveTo>
                    <a:pt x="24220" y="1"/>
                  </a:moveTo>
                  <a:lnTo>
                    <a:pt x="0" y="24221"/>
                  </a:lnTo>
                  <a:cubicBezTo>
                    <a:pt x="46" y="24774"/>
                    <a:pt x="111" y="25327"/>
                    <a:pt x="197" y="25877"/>
                  </a:cubicBezTo>
                  <a:lnTo>
                    <a:pt x="25878" y="197"/>
                  </a:lnTo>
                  <a:cubicBezTo>
                    <a:pt x="25328" y="111"/>
                    <a:pt x="24775" y="45"/>
                    <a:pt x="242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6"/>
            <p:cNvSpPr/>
            <p:nvPr/>
          </p:nvSpPr>
          <p:spPr>
            <a:xfrm>
              <a:off x="260500" y="2212175"/>
              <a:ext cx="735575" cy="735575"/>
            </a:xfrm>
            <a:custGeom>
              <a:avLst/>
              <a:gdLst/>
              <a:ahLst/>
              <a:cxnLst/>
              <a:rect l="l" t="t" r="r" b="b"/>
              <a:pathLst>
                <a:path w="29423" h="29423" extrusionOk="0">
                  <a:moveTo>
                    <a:pt x="28037" y="0"/>
                  </a:moveTo>
                  <a:lnTo>
                    <a:pt x="1" y="28036"/>
                  </a:lnTo>
                  <a:cubicBezTo>
                    <a:pt x="143" y="28502"/>
                    <a:pt x="298" y="28964"/>
                    <a:pt x="470" y="29423"/>
                  </a:cubicBezTo>
                  <a:lnTo>
                    <a:pt x="29422" y="471"/>
                  </a:lnTo>
                  <a:cubicBezTo>
                    <a:pt x="28965" y="299"/>
                    <a:pt x="28503" y="142"/>
                    <a:pt x="2803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6"/>
            <p:cNvSpPr/>
            <p:nvPr/>
          </p:nvSpPr>
          <p:spPr>
            <a:xfrm>
              <a:off x="301425" y="2253075"/>
              <a:ext cx="788775" cy="788825"/>
            </a:xfrm>
            <a:custGeom>
              <a:avLst/>
              <a:gdLst/>
              <a:ahLst/>
              <a:cxnLst/>
              <a:rect l="l" t="t" r="r" b="b"/>
              <a:pathLst>
                <a:path w="31551" h="31553" extrusionOk="0">
                  <a:moveTo>
                    <a:pt x="30370" y="1"/>
                  </a:moveTo>
                  <a:lnTo>
                    <a:pt x="0" y="30371"/>
                  </a:lnTo>
                  <a:cubicBezTo>
                    <a:pt x="211" y="30770"/>
                    <a:pt x="436" y="31164"/>
                    <a:pt x="675" y="31552"/>
                  </a:cubicBezTo>
                  <a:lnTo>
                    <a:pt x="31551" y="675"/>
                  </a:lnTo>
                  <a:cubicBezTo>
                    <a:pt x="31163" y="437"/>
                    <a:pt x="30770" y="213"/>
                    <a:pt x="303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6"/>
            <p:cNvSpPr/>
            <p:nvPr/>
          </p:nvSpPr>
          <p:spPr>
            <a:xfrm>
              <a:off x="356800" y="2308450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547" y="1"/>
                  </a:moveTo>
                  <a:lnTo>
                    <a:pt x="0" y="31549"/>
                  </a:lnTo>
                  <a:cubicBezTo>
                    <a:pt x="270" y="31890"/>
                    <a:pt x="552" y="32227"/>
                    <a:pt x="846" y="32556"/>
                  </a:cubicBezTo>
                  <a:lnTo>
                    <a:pt x="32556" y="848"/>
                  </a:lnTo>
                  <a:cubicBezTo>
                    <a:pt x="32226" y="554"/>
                    <a:pt x="31890" y="272"/>
                    <a:pt x="315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6"/>
            <p:cNvSpPr/>
            <p:nvPr/>
          </p:nvSpPr>
          <p:spPr>
            <a:xfrm>
              <a:off x="424825" y="2376525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711" y="1"/>
                  </a:moveTo>
                  <a:lnTo>
                    <a:pt x="1" y="31709"/>
                  </a:lnTo>
                  <a:cubicBezTo>
                    <a:pt x="331" y="32003"/>
                    <a:pt x="667" y="32286"/>
                    <a:pt x="1010" y="32556"/>
                  </a:cubicBezTo>
                  <a:lnTo>
                    <a:pt x="32557" y="1010"/>
                  </a:lnTo>
                  <a:cubicBezTo>
                    <a:pt x="32287" y="667"/>
                    <a:pt x="32005" y="330"/>
                    <a:pt x="3171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6"/>
            <p:cNvSpPr/>
            <p:nvPr/>
          </p:nvSpPr>
          <p:spPr>
            <a:xfrm>
              <a:off x="505350" y="2457000"/>
              <a:ext cx="788775" cy="788875"/>
            </a:xfrm>
            <a:custGeom>
              <a:avLst/>
              <a:gdLst/>
              <a:ahLst/>
              <a:cxnLst/>
              <a:rect l="l" t="t" r="r" b="b"/>
              <a:pathLst>
                <a:path w="31551" h="31555" extrusionOk="0">
                  <a:moveTo>
                    <a:pt x="30878" y="1"/>
                  </a:moveTo>
                  <a:lnTo>
                    <a:pt x="0" y="30879"/>
                  </a:lnTo>
                  <a:cubicBezTo>
                    <a:pt x="388" y="31116"/>
                    <a:pt x="782" y="31340"/>
                    <a:pt x="1181" y="31554"/>
                  </a:cubicBezTo>
                  <a:lnTo>
                    <a:pt x="31551" y="1182"/>
                  </a:lnTo>
                  <a:cubicBezTo>
                    <a:pt x="31340" y="783"/>
                    <a:pt x="31116" y="389"/>
                    <a:pt x="308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599500" y="2551175"/>
              <a:ext cx="735550" cy="735550"/>
            </a:xfrm>
            <a:custGeom>
              <a:avLst/>
              <a:gdLst/>
              <a:ahLst/>
              <a:cxnLst/>
              <a:rect l="l" t="t" r="r" b="b"/>
              <a:pathLst>
                <a:path w="29422" h="29422" extrusionOk="0">
                  <a:moveTo>
                    <a:pt x="28952" y="1"/>
                  </a:moveTo>
                  <a:lnTo>
                    <a:pt x="0" y="28953"/>
                  </a:lnTo>
                  <a:cubicBezTo>
                    <a:pt x="457" y="29125"/>
                    <a:pt x="919" y="29282"/>
                    <a:pt x="1385" y="29422"/>
                  </a:cubicBezTo>
                  <a:lnTo>
                    <a:pt x="29421" y="1386"/>
                  </a:lnTo>
                  <a:cubicBezTo>
                    <a:pt x="29281" y="920"/>
                    <a:pt x="29124" y="458"/>
                    <a:pt x="2895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710450" y="2662150"/>
              <a:ext cx="647000" cy="646975"/>
            </a:xfrm>
            <a:custGeom>
              <a:avLst/>
              <a:gdLst/>
              <a:ahLst/>
              <a:cxnLst/>
              <a:rect l="l" t="t" r="r" b="b"/>
              <a:pathLst>
                <a:path w="25880" h="25879" extrusionOk="0">
                  <a:moveTo>
                    <a:pt x="25682" y="1"/>
                  </a:moveTo>
                  <a:lnTo>
                    <a:pt x="1" y="25681"/>
                  </a:lnTo>
                  <a:cubicBezTo>
                    <a:pt x="552" y="25767"/>
                    <a:pt x="1104" y="25833"/>
                    <a:pt x="1659" y="25879"/>
                  </a:cubicBezTo>
                  <a:lnTo>
                    <a:pt x="25879" y="1659"/>
                  </a:lnTo>
                  <a:cubicBezTo>
                    <a:pt x="25834" y="1104"/>
                    <a:pt x="25768" y="551"/>
                    <a:pt x="256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6"/>
            <p:cNvSpPr/>
            <p:nvPr/>
          </p:nvSpPr>
          <p:spPr>
            <a:xfrm>
              <a:off x="845925" y="2797575"/>
              <a:ext cx="511350" cy="511350"/>
            </a:xfrm>
            <a:custGeom>
              <a:avLst/>
              <a:gdLst/>
              <a:ahLst/>
              <a:cxnLst/>
              <a:rect l="l" t="t" r="r" b="b"/>
              <a:pathLst>
                <a:path w="20454" h="20454" extrusionOk="0">
                  <a:moveTo>
                    <a:pt x="20453" y="1"/>
                  </a:moveTo>
                  <a:lnTo>
                    <a:pt x="1" y="20453"/>
                  </a:lnTo>
                  <a:cubicBezTo>
                    <a:pt x="718" y="20391"/>
                    <a:pt x="1431" y="20297"/>
                    <a:pt x="2142" y="20167"/>
                  </a:cubicBezTo>
                  <a:lnTo>
                    <a:pt x="20165" y="2142"/>
                  </a:lnTo>
                  <a:cubicBezTo>
                    <a:pt x="20295" y="1433"/>
                    <a:pt x="20391" y="720"/>
                    <a:pt x="2045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6"/>
            <p:cNvSpPr/>
            <p:nvPr/>
          </p:nvSpPr>
          <p:spPr>
            <a:xfrm>
              <a:off x="1037700" y="2989400"/>
              <a:ext cx="267950" cy="267900"/>
            </a:xfrm>
            <a:custGeom>
              <a:avLst/>
              <a:gdLst/>
              <a:ahLst/>
              <a:cxnLst/>
              <a:rect l="l" t="t" r="r" b="b"/>
              <a:pathLst>
                <a:path w="10718" h="10716" extrusionOk="0">
                  <a:moveTo>
                    <a:pt x="10717" y="1"/>
                  </a:moveTo>
                  <a:lnTo>
                    <a:pt x="1" y="10715"/>
                  </a:lnTo>
                  <a:cubicBezTo>
                    <a:pt x="4703" y="8488"/>
                    <a:pt x="8489" y="4703"/>
                    <a:pt x="1071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3" name="Google Shape;1233;p26"/>
          <p:cNvGrpSpPr/>
          <p:nvPr/>
        </p:nvGrpSpPr>
        <p:grpSpPr>
          <a:xfrm rot="-5400000" flipH="1">
            <a:off x="-1330223" y="-879225"/>
            <a:ext cx="1979302" cy="1979302"/>
            <a:chOff x="238125" y="2189800"/>
            <a:chExt cx="1119325" cy="1119325"/>
          </a:xfrm>
        </p:grpSpPr>
        <p:sp>
          <p:nvSpPr>
            <p:cNvPr id="1234" name="Google Shape;1234;p26"/>
            <p:cNvSpPr/>
            <p:nvPr/>
          </p:nvSpPr>
          <p:spPr>
            <a:xfrm>
              <a:off x="289900" y="2241600"/>
              <a:ext cx="267950" cy="267950"/>
            </a:xfrm>
            <a:custGeom>
              <a:avLst/>
              <a:gdLst/>
              <a:ahLst/>
              <a:cxnLst/>
              <a:rect l="l" t="t" r="r" b="b"/>
              <a:pathLst>
                <a:path w="10718" h="10718" extrusionOk="0">
                  <a:moveTo>
                    <a:pt x="10717" y="1"/>
                  </a:moveTo>
                  <a:lnTo>
                    <a:pt x="10717" y="1"/>
                  </a:lnTo>
                  <a:cubicBezTo>
                    <a:pt x="8382" y="1104"/>
                    <a:pt x="6257" y="2604"/>
                    <a:pt x="4431" y="4431"/>
                  </a:cubicBezTo>
                  <a:cubicBezTo>
                    <a:pt x="2604" y="6255"/>
                    <a:pt x="1106" y="8382"/>
                    <a:pt x="1" y="10717"/>
                  </a:cubicBezTo>
                  <a:lnTo>
                    <a:pt x="1071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6"/>
            <p:cNvSpPr/>
            <p:nvPr/>
          </p:nvSpPr>
          <p:spPr>
            <a:xfrm>
              <a:off x="238275" y="2189975"/>
              <a:ext cx="511350" cy="511375"/>
            </a:xfrm>
            <a:custGeom>
              <a:avLst/>
              <a:gdLst/>
              <a:ahLst/>
              <a:cxnLst/>
              <a:rect l="l" t="t" r="r" b="b"/>
              <a:pathLst>
                <a:path w="20454" h="20455" extrusionOk="0">
                  <a:moveTo>
                    <a:pt x="20453" y="1"/>
                  </a:moveTo>
                  <a:lnTo>
                    <a:pt x="20453" y="1"/>
                  </a:lnTo>
                  <a:cubicBezTo>
                    <a:pt x="19736" y="63"/>
                    <a:pt x="19023" y="158"/>
                    <a:pt x="18312" y="287"/>
                  </a:cubicBezTo>
                  <a:lnTo>
                    <a:pt x="289" y="18312"/>
                  </a:lnTo>
                  <a:cubicBezTo>
                    <a:pt x="159" y="19023"/>
                    <a:pt x="63" y="19736"/>
                    <a:pt x="1" y="20455"/>
                  </a:cubicBezTo>
                  <a:lnTo>
                    <a:pt x="20453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6"/>
            <p:cNvSpPr/>
            <p:nvPr/>
          </p:nvSpPr>
          <p:spPr>
            <a:xfrm>
              <a:off x="238125" y="2189800"/>
              <a:ext cx="646975" cy="646950"/>
            </a:xfrm>
            <a:custGeom>
              <a:avLst/>
              <a:gdLst/>
              <a:ahLst/>
              <a:cxnLst/>
              <a:rect l="l" t="t" r="r" b="b"/>
              <a:pathLst>
                <a:path w="25879" h="25878" extrusionOk="0">
                  <a:moveTo>
                    <a:pt x="24220" y="1"/>
                  </a:moveTo>
                  <a:lnTo>
                    <a:pt x="0" y="24221"/>
                  </a:lnTo>
                  <a:cubicBezTo>
                    <a:pt x="46" y="24774"/>
                    <a:pt x="111" y="25327"/>
                    <a:pt x="197" y="25877"/>
                  </a:cubicBezTo>
                  <a:lnTo>
                    <a:pt x="25878" y="197"/>
                  </a:lnTo>
                  <a:cubicBezTo>
                    <a:pt x="25328" y="111"/>
                    <a:pt x="24775" y="45"/>
                    <a:pt x="2422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6"/>
            <p:cNvSpPr/>
            <p:nvPr/>
          </p:nvSpPr>
          <p:spPr>
            <a:xfrm>
              <a:off x="260500" y="2212175"/>
              <a:ext cx="735575" cy="735575"/>
            </a:xfrm>
            <a:custGeom>
              <a:avLst/>
              <a:gdLst/>
              <a:ahLst/>
              <a:cxnLst/>
              <a:rect l="l" t="t" r="r" b="b"/>
              <a:pathLst>
                <a:path w="29423" h="29423" extrusionOk="0">
                  <a:moveTo>
                    <a:pt x="28037" y="0"/>
                  </a:moveTo>
                  <a:lnTo>
                    <a:pt x="1" y="28036"/>
                  </a:lnTo>
                  <a:cubicBezTo>
                    <a:pt x="143" y="28502"/>
                    <a:pt x="298" y="28964"/>
                    <a:pt x="470" y="29423"/>
                  </a:cubicBezTo>
                  <a:lnTo>
                    <a:pt x="29422" y="471"/>
                  </a:lnTo>
                  <a:cubicBezTo>
                    <a:pt x="28965" y="299"/>
                    <a:pt x="28503" y="142"/>
                    <a:pt x="2803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6"/>
            <p:cNvSpPr/>
            <p:nvPr/>
          </p:nvSpPr>
          <p:spPr>
            <a:xfrm>
              <a:off x="301425" y="2253075"/>
              <a:ext cx="788775" cy="788825"/>
            </a:xfrm>
            <a:custGeom>
              <a:avLst/>
              <a:gdLst/>
              <a:ahLst/>
              <a:cxnLst/>
              <a:rect l="l" t="t" r="r" b="b"/>
              <a:pathLst>
                <a:path w="31551" h="31553" extrusionOk="0">
                  <a:moveTo>
                    <a:pt x="30370" y="1"/>
                  </a:moveTo>
                  <a:lnTo>
                    <a:pt x="0" y="30371"/>
                  </a:lnTo>
                  <a:cubicBezTo>
                    <a:pt x="211" y="30770"/>
                    <a:pt x="436" y="31164"/>
                    <a:pt x="675" y="31552"/>
                  </a:cubicBezTo>
                  <a:lnTo>
                    <a:pt x="31551" y="675"/>
                  </a:lnTo>
                  <a:cubicBezTo>
                    <a:pt x="31163" y="437"/>
                    <a:pt x="30770" y="213"/>
                    <a:pt x="3037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6"/>
            <p:cNvSpPr/>
            <p:nvPr/>
          </p:nvSpPr>
          <p:spPr>
            <a:xfrm>
              <a:off x="356800" y="2308450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547" y="1"/>
                  </a:moveTo>
                  <a:lnTo>
                    <a:pt x="0" y="31549"/>
                  </a:lnTo>
                  <a:cubicBezTo>
                    <a:pt x="270" y="31890"/>
                    <a:pt x="552" y="32227"/>
                    <a:pt x="846" y="32556"/>
                  </a:cubicBezTo>
                  <a:lnTo>
                    <a:pt x="32556" y="848"/>
                  </a:lnTo>
                  <a:cubicBezTo>
                    <a:pt x="32226" y="554"/>
                    <a:pt x="31890" y="272"/>
                    <a:pt x="3154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6"/>
            <p:cNvSpPr/>
            <p:nvPr/>
          </p:nvSpPr>
          <p:spPr>
            <a:xfrm>
              <a:off x="424825" y="2376525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711" y="1"/>
                  </a:moveTo>
                  <a:lnTo>
                    <a:pt x="1" y="31709"/>
                  </a:lnTo>
                  <a:cubicBezTo>
                    <a:pt x="331" y="32003"/>
                    <a:pt x="667" y="32286"/>
                    <a:pt x="1010" y="32556"/>
                  </a:cubicBezTo>
                  <a:lnTo>
                    <a:pt x="32557" y="1010"/>
                  </a:lnTo>
                  <a:cubicBezTo>
                    <a:pt x="32287" y="667"/>
                    <a:pt x="32005" y="330"/>
                    <a:pt x="3171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6"/>
            <p:cNvSpPr/>
            <p:nvPr/>
          </p:nvSpPr>
          <p:spPr>
            <a:xfrm>
              <a:off x="505350" y="2457000"/>
              <a:ext cx="788775" cy="788875"/>
            </a:xfrm>
            <a:custGeom>
              <a:avLst/>
              <a:gdLst/>
              <a:ahLst/>
              <a:cxnLst/>
              <a:rect l="l" t="t" r="r" b="b"/>
              <a:pathLst>
                <a:path w="31551" h="31555" extrusionOk="0">
                  <a:moveTo>
                    <a:pt x="30878" y="1"/>
                  </a:moveTo>
                  <a:lnTo>
                    <a:pt x="0" y="30879"/>
                  </a:lnTo>
                  <a:cubicBezTo>
                    <a:pt x="388" y="31116"/>
                    <a:pt x="782" y="31340"/>
                    <a:pt x="1181" y="31554"/>
                  </a:cubicBezTo>
                  <a:lnTo>
                    <a:pt x="31551" y="1182"/>
                  </a:lnTo>
                  <a:cubicBezTo>
                    <a:pt x="31340" y="783"/>
                    <a:pt x="31116" y="389"/>
                    <a:pt x="308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6"/>
            <p:cNvSpPr/>
            <p:nvPr/>
          </p:nvSpPr>
          <p:spPr>
            <a:xfrm>
              <a:off x="599500" y="2551175"/>
              <a:ext cx="735550" cy="735550"/>
            </a:xfrm>
            <a:custGeom>
              <a:avLst/>
              <a:gdLst/>
              <a:ahLst/>
              <a:cxnLst/>
              <a:rect l="l" t="t" r="r" b="b"/>
              <a:pathLst>
                <a:path w="29422" h="29422" extrusionOk="0">
                  <a:moveTo>
                    <a:pt x="28952" y="1"/>
                  </a:moveTo>
                  <a:lnTo>
                    <a:pt x="0" y="28953"/>
                  </a:lnTo>
                  <a:cubicBezTo>
                    <a:pt x="457" y="29125"/>
                    <a:pt x="919" y="29282"/>
                    <a:pt x="1385" y="29422"/>
                  </a:cubicBezTo>
                  <a:lnTo>
                    <a:pt x="29421" y="1386"/>
                  </a:lnTo>
                  <a:cubicBezTo>
                    <a:pt x="29281" y="920"/>
                    <a:pt x="29124" y="458"/>
                    <a:pt x="28952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6"/>
            <p:cNvSpPr/>
            <p:nvPr/>
          </p:nvSpPr>
          <p:spPr>
            <a:xfrm>
              <a:off x="710450" y="2662150"/>
              <a:ext cx="647000" cy="646975"/>
            </a:xfrm>
            <a:custGeom>
              <a:avLst/>
              <a:gdLst/>
              <a:ahLst/>
              <a:cxnLst/>
              <a:rect l="l" t="t" r="r" b="b"/>
              <a:pathLst>
                <a:path w="25880" h="25879" extrusionOk="0">
                  <a:moveTo>
                    <a:pt x="25682" y="1"/>
                  </a:moveTo>
                  <a:lnTo>
                    <a:pt x="1" y="25681"/>
                  </a:lnTo>
                  <a:cubicBezTo>
                    <a:pt x="552" y="25767"/>
                    <a:pt x="1104" y="25833"/>
                    <a:pt x="1659" y="25879"/>
                  </a:cubicBezTo>
                  <a:lnTo>
                    <a:pt x="25879" y="1659"/>
                  </a:lnTo>
                  <a:cubicBezTo>
                    <a:pt x="25834" y="1104"/>
                    <a:pt x="25768" y="551"/>
                    <a:pt x="25682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6"/>
            <p:cNvSpPr/>
            <p:nvPr/>
          </p:nvSpPr>
          <p:spPr>
            <a:xfrm>
              <a:off x="845925" y="2797575"/>
              <a:ext cx="511350" cy="511350"/>
            </a:xfrm>
            <a:custGeom>
              <a:avLst/>
              <a:gdLst/>
              <a:ahLst/>
              <a:cxnLst/>
              <a:rect l="l" t="t" r="r" b="b"/>
              <a:pathLst>
                <a:path w="20454" h="20454" extrusionOk="0">
                  <a:moveTo>
                    <a:pt x="20453" y="1"/>
                  </a:moveTo>
                  <a:lnTo>
                    <a:pt x="1" y="20453"/>
                  </a:lnTo>
                  <a:cubicBezTo>
                    <a:pt x="718" y="20391"/>
                    <a:pt x="1431" y="20297"/>
                    <a:pt x="2142" y="20167"/>
                  </a:cubicBezTo>
                  <a:lnTo>
                    <a:pt x="20165" y="2142"/>
                  </a:lnTo>
                  <a:cubicBezTo>
                    <a:pt x="20295" y="1433"/>
                    <a:pt x="20391" y="720"/>
                    <a:pt x="2045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6"/>
            <p:cNvSpPr/>
            <p:nvPr/>
          </p:nvSpPr>
          <p:spPr>
            <a:xfrm>
              <a:off x="1037700" y="2989400"/>
              <a:ext cx="267950" cy="267900"/>
            </a:xfrm>
            <a:custGeom>
              <a:avLst/>
              <a:gdLst/>
              <a:ahLst/>
              <a:cxnLst/>
              <a:rect l="l" t="t" r="r" b="b"/>
              <a:pathLst>
                <a:path w="10718" h="10716" extrusionOk="0">
                  <a:moveTo>
                    <a:pt x="10717" y="1"/>
                  </a:moveTo>
                  <a:lnTo>
                    <a:pt x="1" y="10715"/>
                  </a:lnTo>
                  <a:cubicBezTo>
                    <a:pt x="4703" y="8488"/>
                    <a:pt x="8489" y="4703"/>
                    <a:pt x="107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6" name="Google Shape;1246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8187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0513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>
            <a:spLocks noGrp="1"/>
          </p:cNvSpPr>
          <p:nvPr>
            <p:ph type="ctrTitle"/>
          </p:nvPr>
        </p:nvSpPr>
        <p:spPr>
          <a:xfrm>
            <a:off x="2869200" y="119475"/>
            <a:ext cx="34056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1918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9B946AA-16B3-476B-A66B-6F0A68EE6A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302629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9B946AA-16B3-476B-A66B-6F0A68EE6A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46180C3F-4E3B-4DAA-96A5-62CFDB4E8E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300" b="1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ACA736-E1C9-4018-811B-3DDBD0E6001A}"/>
              </a:ext>
            </a:extLst>
          </p:cNvPr>
          <p:cNvSpPr/>
          <p:nvPr userDrawn="1"/>
        </p:nvSpPr>
        <p:spPr>
          <a:xfrm>
            <a:off x="0" y="4829176"/>
            <a:ext cx="9144000" cy="31432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18613-6CDA-4744-A762-DD4127F83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81" y="273844"/>
            <a:ext cx="8301038" cy="697706"/>
          </a:xfrm>
        </p:spPr>
        <p:txBody>
          <a:bodyPr/>
          <a:lstStyle>
            <a:lvl1pPr>
              <a:defRPr b="1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7D262-235F-4113-9CE8-277C1283E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81" y="1185863"/>
            <a:ext cx="8301038" cy="3429000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08EE9-7275-49C4-8B7D-A8320D82F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481" y="4888977"/>
            <a:ext cx="3086100" cy="18400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4BD88-7977-4F84-A7E9-13B9C0C8C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5119" y="4888977"/>
            <a:ext cx="2057400" cy="1840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2967E6-FAF8-4EBB-9382-28C6BA5B8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964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752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0900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TITLE_ONLY_1_1_1_1">
    <p:bg>
      <p:bgPr>
        <a:solidFill>
          <a:schemeClr val="dk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2092450" y="445025"/>
            <a:ext cx="633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">
    <p:bg>
      <p:bgPr>
        <a:solidFill>
          <a:schemeClr val="dk2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62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945DE9-E3D5-4878-87F8-0F789D212B69}"/>
              </a:ext>
            </a:extLst>
          </p:cNvPr>
          <p:cNvSpPr/>
          <p:nvPr userDrawn="1"/>
        </p:nvSpPr>
        <p:spPr>
          <a:xfrm>
            <a:off x="1" y="1926557"/>
            <a:ext cx="9143999" cy="1290387"/>
          </a:xfrm>
          <a:prstGeom prst="rect">
            <a:avLst/>
          </a:prstGeom>
          <a:gradFill flip="none" rotWithShape="1">
            <a:gsLst>
              <a:gs pos="65000">
                <a:schemeClr val="bg1">
                  <a:alpha val="75000"/>
                </a:schemeClr>
              </a:gs>
              <a:gs pos="39000">
                <a:schemeClr val="bg1">
                  <a:alpha val="75000"/>
                </a:schemeClr>
              </a:gs>
              <a:gs pos="8000">
                <a:schemeClr val="accent1">
                  <a:alpha val="0"/>
                </a:schemeClr>
              </a:gs>
              <a:gs pos="96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</p:spTree>
    <p:extLst>
      <p:ext uri="{BB962C8B-B14F-4D97-AF65-F5344CB8AC3E}">
        <p14:creationId xmlns:p14="http://schemas.microsoft.com/office/powerpoint/2010/main" val="155211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3"/>
          <p:cNvSpPr/>
          <p:nvPr/>
        </p:nvSpPr>
        <p:spPr>
          <a:xfrm flipH="1">
            <a:off x="7105556" y="3658775"/>
            <a:ext cx="2770200" cy="2770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3"/>
          <p:cNvSpPr/>
          <p:nvPr/>
        </p:nvSpPr>
        <p:spPr>
          <a:xfrm flipH="1">
            <a:off x="-1193876" y="-857275"/>
            <a:ext cx="2570400" cy="2570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6" name="Google Shape;416;p13"/>
          <p:cNvGrpSpPr/>
          <p:nvPr/>
        </p:nvGrpSpPr>
        <p:grpSpPr>
          <a:xfrm rot="-5400000" flipH="1">
            <a:off x="8319073" y="3069215"/>
            <a:ext cx="1124362" cy="1124362"/>
            <a:chOff x="238125" y="2189800"/>
            <a:chExt cx="1119325" cy="1119325"/>
          </a:xfrm>
        </p:grpSpPr>
        <p:sp>
          <p:nvSpPr>
            <p:cNvPr id="417" name="Google Shape;417;p13"/>
            <p:cNvSpPr/>
            <p:nvPr/>
          </p:nvSpPr>
          <p:spPr>
            <a:xfrm>
              <a:off x="289900" y="2241600"/>
              <a:ext cx="267950" cy="267950"/>
            </a:xfrm>
            <a:custGeom>
              <a:avLst/>
              <a:gdLst/>
              <a:ahLst/>
              <a:cxnLst/>
              <a:rect l="l" t="t" r="r" b="b"/>
              <a:pathLst>
                <a:path w="10718" h="10718" extrusionOk="0">
                  <a:moveTo>
                    <a:pt x="10717" y="1"/>
                  </a:moveTo>
                  <a:lnTo>
                    <a:pt x="10717" y="1"/>
                  </a:lnTo>
                  <a:cubicBezTo>
                    <a:pt x="8382" y="1104"/>
                    <a:pt x="6257" y="2604"/>
                    <a:pt x="4431" y="4431"/>
                  </a:cubicBezTo>
                  <a:cubicBezTo>
                    <a:pt x="2604" y="6255"/>
                    <a:pt x="1106" y="8382"/>
                    <a:pt x="1" y="10717"/>
                  </a:cubicBezTo>
                  <a:lnTo>
                    <a:pt x="1071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238275" y="2189975"/>
              <a:ext cx="511350" cy="511375"/>
            </a:xfrm>
            <a:custGeom>
              <a:avLst/>
              <a:gdLst/>
              <a:ahLst/>
              <a:cxnLst/>
              <a:rect l="l" t="t" r="r" b="b"/>
              <a:pathLst>
                <a:path w="20454" h="20455" extrusionOk="0">
                  <a:moveTo>
                    <a:pt x="20453" y="1"/>
                  </a:moveTo>
                  <a:lnTo>
                    <a:pt x="20453" y="1"/>
                  </a:lnTo>
                  <a:cubicBezTo>
                    <a:pt x="19736" y="63"/>
                    <a:pt x="19023" y="158"/>
                    <a:pt x="18312" y="287"/>
                  </a:cubicBezTo>
                  <a:lnTo>
                    <a:pt x="289" y="18312"/>
                  </a:lnTo>
                  <a:cubicBezTo>
                    <a:pt x="159" y="19023"/>
                    <a:pt x="63" y="19736"/>
                    <a:pt x="1" y="20455"/>
                  </a:cubicBezTo>
                  <a:lnTo>
                    <a:pt x="20453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238125" y="2189800"/>
              <a:ext cx="646975" cy="646950"/>
            </a:xfrm>
            <a:custGeom>
              <a:avLst/>
              <a:gdLst/>
              <a:ahLst/>
              <a:cxnLst/>
              <a:rect l="l" t="t" r="r" b="b"/>
              <a:pathLst>
                <a:path w="25879" h="25878" extrusionOk="0">
                  <a:moveTo>
                    <a:pt x="24220" y="1"/>
                  </a:moveTo>
                  <a:lnTo>
                    <a:pt x="0" y="24221"/>
                  </a:lnTo>
                  <a:cubicBezTo>
                    <a:pt x="46" y="24774"/>
                    <a:pt x="111" y="25327"/>
                    <a:pt x="197" y="25877"/>
                  </a:cubicBezTo>
                  <a:lnTo>
                    <a:pt x="25878" y="197"/>
                  </a:lnTo>
                  <a:cubicBezTo>
                    <a:pt x="25328" y="111"/>
                    <a:pt x="24775" y="45"/>
                    <a:pt x="2422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260500" y="2212175"/>
              <a:ext cx="735575" cy="735575"/>
            </a:xfrm>
            <a:custGeom>
              <a:avLst/>
              <a:gdLst/>
              <a:ahLst/>
              <a:cxnLst/>
              <a:rect l="l" t="t" r="r" b="b"/>
              <a:pathLst>
                <a:path w="29423" h="29423" extrusionOk="0">
                  <a:moveTo>
                    <a:pt x="28037" y="0"/>
                  </a:moveTo>
                  <a:lnTo>
                    <a:pt x="1" y="28036"/>
                  </a:lnTo>
                  <a:cubicBezTo>
                    <a:pt x="143" y="28502"/>
                    <a:pt x="298" y="28964"/>
                    <a:pt x="470" y="29423"/>
                  </a:cubicBezTo>
                  <a:lnTo>
                    <a:pt x="29422" y="471"/>
                  </a:lnTo>
                  <a:cubicBezTo>
                    <a:pt x="28965" y="299"/>
                    <a:pt x="28503" y="142"/>
                    <a:pt x="2803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301425" y="2253075"/>
              <a:ext cx="788775" cy="788825"/>
            </a:xfrm>
            <a:custGeom>
              <a:avLst/>
              <a:gdLst/>
              <a:ahLst/>
              <a:cxnLst/>
              <a:rect l="l" t="t" r="r" b="b"/>
              <a:pathLst>
                <a:path w="31551" h="31553" extrusionOk="0">
                  <a:moveTo>
                    <a:pt x="30370" y="1"/>
                  </a:moveTo>
                  <a:lnTo>
                    <a:pt x="0" y="30371"/>
                  </a:lnTo>
                  <a:cubicBezTo>
                    <a:pt x="211" y="30770"/>
                    <a:pt x="436" y="31164"/>
                    <a:pt x="675" y="31552"/>
                  </a:cubicBezTo>
                  <a:lnTo>
                    <a:pt x="31551" y="675"/>
                  </a:lnTo>
                  <a:cubicBezTo>
                    <a:pt x="31163" y="437"/>
                    <a:pt x="30770" y="213"/>
                    <a:pt x="3037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3"/>
            <p:cNvSpPr/>
            <p:nvPr/>
          </p:nvSpPr>
          <p:spPr>
            <a:xfrm>
              <a:off x="356800" y="2308450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547" y="1"/>
                  </a:moveTo>
                  <a:lnTo>
                    <a:pt x="0" y="31549"/>
                  </a:lnTo>
                  <a:cubicBezTo>
                    <a:pt x="270" y="31890"/>
                    <a:pt x="552" y="32227"/>
                    <a:pt x="846" y="32556"/>
                  </a:cubicBezTo>
                  <a:lnTo>
                    <a:pt x="32556" y="848"/>
                  </a:lnTo>
                  <a:cubicBezTo>
                    <a:pt x="32226" y="554"/>
                    <a:pt x="31890" y="272"/>
                    <a:pt x="3154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3"/>
            <p:cNvSpPr/>
            <p:nvPr/>
          </p:nvSpPr>
          <p:spPr>
            <a:xfrm>
              <a:off x="424825" y="2376525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711" y="1"/>
                  </a:moveTo>
                  <a:lnTo>
                    <a:pt x="1" y="31709"/>
                  </a:lnTo>
                  <a:cubicBezTo>
                    <a:pt x="331" y="32003"/>
                    <a:pt x="667" y="32286"/>
                    <a:pt x="1010" y="32556"/>
                  </a:cubicBezTo>
                  <a:lnTo>
                    <a:pt x="32557" y="1010"/>
                  </a:lnTo>
                  <a:cubicBezTo>
                    <a:pt x="32287" y="667"/>
                    <a:pt x="32005" y="330"/>
                    <a:pt x="3171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3"/>
            <p:cNvSpPr/>
            <p:nvPr/>
          </p:nvSpPr>
          <p:spPr>
            <a:xfrm>
              <a:off x="505350" y="2457000"/>
              <a:ext cx="788775" cy="788875"/>
            </a:xfrm>
            <a:custGeom>
              <a:avLst/>
              <a:gdLst/>
              <a:ahLst/>
              <a:cxnLst/>
              <a:rect l="l" t="t" r="r" b="b"/>
              <a:pathLst>
                <a:path w="31551" h="31555" extrusionOk="0">
                  <a:moveTo>
                    <a:pt x="30878" y="1"/>
                  </a:moveTo>
                  <a:lnTo>
                    <a:pt x="0" y="30879"/>
                  </a:lnTo>
                  <a:cubicBezTo>
                    <a:pt x="388" y="31116"/>
                    <a:pt x="782" y="31340"/>
                    <a:pt x="1181" y="31554"/>
                  </a:cubicBezTo>
                  <a:lnTo>
                    <a:pt x="31551" y="1182"/>
                  </a:lnTo>
                  <a:cubicBezTo>
                    <a:pt x="31340" y="783"/>
                    <a:pt x="31116" y="389"/>
                    <a:pt x="308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3"/>
            <p:cNvSpPr/>
            <p:nvPr/>
          </p:nvSpPr>
          <p:spPr>
            <a:xfrm>
              <a:off x="599500" y="2551175"/>
              <a:ext cx="735550" cy="735550"/>
            </a:xfrm>
            <a:custGeom>
              <a:avLst/>
              <a:gdLst/>
              <a:ahLst/>
              <a:cxnLst/>
              <a:rect l="l" t="t" r="r" b="b"/>
              <a:pathLst>
                <a:path w="29422" h="29422" extrusionOk="0">
                  <a:moveTo>
                    <a:pt x="28952" y="1"/>
                  </a:moveTo>
                  <a:lnTo>
                    <a:pt x="0" y="28953"/>
                  </a:lnTo>
                  <a:cubicBezTo>
                    <a:pt x="457" y="29125"/>
                    <a:pt x="919" y="29282"/>
                    <a:pt x="1385" y="29422"/>
                  </a:cubicBezTo>
                  <a:lnTo>
                    <a:pt x="29421" y="1386"/>
                  </a:lnTo>
                  <a:cubicBezTo>
                    <a:pt x="29281" y="920"/>
                    <a:pt x="29124" y="458"/>
                    <a:pt x="28952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3"/>
            <p:cNvSpPr/>
            <p:nvPr/>
          </p:nvSpPr>
          <p:spPr>
            <a:xfrm>
              <a:off x="710450" y="2662150"/>
              <a:ext cx="647000" cy="646975"/>
            </a:xfrm>
            <a:custGeom>
              <a:avLst/>
              <a:gdLst/>
              <a:ahLst/>
              <a:cxnLst/>
              <a:rect l="l" t="t" r="r" b="b"/>
              <a:pathLst>
                <a:path w="25880" h="25879" extrusionOk="0">
                  <a:moveTo>
                    <a:pt x="25682" y="1"/>
                  </a:moveTo>
                  <a:lnTo>
                    <a:pt x="1" y="25681"/>
                  </a:lnTo>
                  <a:cubicBezTo>
                    <a:pt x="552" y="25767"/>
                    <a:pt x="1104" y="25833"/>
                    <a:pt x="1659" y="25879"/>
                  </a:cubicBezTo>
                  <a:lnTo>
                    <a:pt x="25879" y="1659"/>
                  </a:lnTo>
                  <a:cubicBezTo>
                    <a:pt x="25834" y="1104"/>
                    <a:pt x="25768" y="551"/>
                    <a:pt x="25682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3"/>
            <p:cNvSpPr/>
            <p:nvPr/>
          </p:nvSpPr>
          <p:spPr>
            <a:xfrm>
              <a:off x="845925" y="2797575"/>
              <a:ext cx="511350" cy="511350"/>
            </a:xfrm>
            <a:custGeom>
              <a:avLst/>
              <a:gdLst/>
              <a:ahLst/>
              <a:cxnLst/>
              <a:rect l="l" t="t" r="r" b="b"/>
              <a:pathLst>
                <a:path w="20454" h="20454" extrusionOk="0">
                  <a:moveTo>
                    <a:pt x="20453" y="1"/>
                  </a:moveTo>
                  <a:lnTo>
                    <a:pt x="1" y="20453"/>
                  </a:lnTo>
                  <a:cubicBezTo>
                    <a:pt x="718" y="20391"/>
                    <a:pt x="1431" y="20297"/>
                    <a:pt x="2142" y="20167"/>
                  </a:cubicBezTo>
                  <a:lnTo>
                    <a:pt x="20165" y="2142"/>
                  </a:lnTo>
                  <a:cubicBezTo>
                    <a:pt x="20295" y="1433"/>
                    <a:pt x="20391" y="720"/>
                    <a:pt x="2045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3"/>
            <p:cNvSpPr/>
            <p:nvPr/>
          </p:nvSpPr>
          <p:spPr>
            <a:xfrm>
              <a:off x="1037700" y="2989400"/>
              <a:ext cx="267950" cy="267900"/>
            </a:xfrm>
            <a:custGeom>
              <a:avLst/>
              <a:gdLst/>
              <a:ahLst/>
              <a:cxnLst/>
              <a:rect l="l" t="t" r="r" b="b"/>
              <a:pathLst>
                <a:path w="10718" h="10716" extrusionOk="0">
                  <a:moveTo>
                    <a:pt x="10717" y="1"/>
                  </a:moveTo>
                  <a:lnTo>
                    <a:pt x="1" y="10715"/>
                  </a:lnTo>
                  <a:cubicBezTo>
                    <a:pt x="4703" y="8488"/>
                    <a:pt x="8489" y="4703"/>
                    <a:pt x="107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13"/>
          <p:cNvGrpSpPr/>
          <p:nvPr/>
        </p:nvGrpSpPr>
        <p:grpSpPr>
          <a:xfrm flipH="1">
            <a:off x="8618707" y="651369"/>
            <a:ext cx="1153246" cy="1061755"/>
            <a:chOff x="984400" y="3436950"/>
            <a:chExt cx="2214375" cy="2038700"/>
          </a:xfrm>
        </p:grpSpPr>
        <p:sp>
          <p:nvSpPr>
            <p:cNvPr id="430" name="Google Shape;430;p13"/>
            <p:cNvSpPr/>
            <p:nvPr/>
          </p:nvSpPr>
          <p:spPr>
            <a:xfrm>
              <a:off x="984400" y="3436950"/>
              <a:ext cx="1602525" cy="1166400"/>
            </a:xfrm>
            <a:custGeom>
              <a:avLst/>
              <a:gdLst/>
              <a:ahLst/>
              <a:cxnLst/>
              <a:rect l="l" t="t" r="r" b="b"/>
              <a:pathLst>
                <a:path w="64101" h="46656" extrusionOk="0">
                  <a:moveTo>
                    <a:pt x="61659" y="0"/>
                  </a:moveTo>
                  <a:lnTo>
                    <a:pt x="0" y="43166"/>
                  </a:lnTo>
                  <a:lnTo>
                    <a:pt x="2442" y="46655"/>
                  </a:lnTo>
                  <a:lnTo>
                    <a:pt x="64101" y="3489"/>
                  </a:lnTo>
                  <a:lnTo>
                    <a:pt x="616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3"/>
            <p:cNvSpPr/>
            <p:nvPr/>
          </p:nvSpPr>
          <p:spPr>
            <a:xfrm>
              <a:off x="1106500" y="3611400"/>
              <a:ext cx="1602550" cy="1166400"/>
            </a:xfrm>
            <a:custGeom>
              <a:avLst/>
              <a:gdLst/>
              <a:ahLst/>
              <a:cxnLst/>
              <a:rect l="l" t="t" r="r" b="b"/>
              <a:pathLst>
                <a:path w="64102" h="46656" extrusionOk="0">
                  <a:moveTo>
                    <a:pt x="61659" y="0"/>
                  </a:moveTo>
                  <a:lnTo>
                    <a:pt x="1" y="43167"/>
                  </a:lnTo>
                  <a:lnTo>
                    <a:pt x="2443" y="46656"/>
                  </a:lnTo>
                  <a:lnTo>
                    <a:pt x="64102" y="3490"/>
                  </a:lnTo>
                  <a:lnTo>
                    <a:pt x="616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3"/>
            <p:cNvSpPr/>
            <p:nvPr/>
          </p:nvSpPr>
          <p:spPr>
            <a:xfrm>
              <a:off x="1228625" y="3785850"/>
              <a:ext cx="1603800" cy="1166425"/>
            </a:xfrm>
            <a:custGeom>
              <a:avLst/>
              <a:gdLst/>
              <a:ahLst/>
              <a:cxnLst/>
              <a:rect l="l" t="t" r="r" b="b"/>
              <a:pathLst>
                <a:path w="64152" h="46657" extrusionOk="0">
                  <a:moveTo>
                    <a:pt x="61709" y="1"/>
                  </a:moveTo>
                  <a:lnTo>
                    <a:pt x="1" y="43167"/>
                  </a:lnTo>
                  <a:lnTo>
                    <a:pt x="2443" y="46656"/>
                  </a:lnTo>
                  <a:lnTo>
                    <a:pt x="64151" y="3490"/>
                  </a:lnTo>
                  <a:lnTo>
                    <a:pt x="617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1350750" y="3960325"/>
              <a:ext cx="1603800" cy="1166400"/>
            </a:xfrm>
            <a:custGeom>
              <a:avLst/>
              <a:gdLst/>
              <a:ahLst/>
              <a:cxnLst/>
              <a:rect l="l" t="t" r="r" b="b"/>
              <a:pathLst>
                <a:path w="64152" h="46656" extrusionOk="0">
                  <a:moveTo>
                    <a:pt x="61709" y="0"/>
                  </a:moveTo>
                  <a:lnTo>
                    <a:pt x="0" y="43166"/>
                  </a:lnTo>
                  <a:lnTo>
                    <a:pt x="2443" y="46655"/>
                  </a:lnTo>
                  <a:lnTo>
                    <a:pt x="64151" y="3489"/>
                  </a:lnTo>
                  <a:lnTo>
                    <a:pt x="617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1472875" y="4134775"/>
              <a:ext cx="1603800" cy="1166400"/>
            </a:xfrm>
            <a:custGeom>
              <a:avLst/>
              <a:gdLst/>
              <a:ahLst/>
              <a:cxnLst/>
              <a:rect l="l" t="t" r="r" b="b"/>
              <a:pathLst>
                <a:path w="64152" h="46656" extrusionOk="0">
                  <a:moveTo>
                    <a:pt x="61709" y="1"/>
                  </a:moveTo>
                  <a:lnTo>
                    <a:pt x="0" y="43167"/>
                  </a:lnTo>
                  <a:lnTo>
                    <a:pt x="2443" y="46656"/>
                  </a:lnTo>
                  <a:lnTo>
                    <a:pt x="64151" y="3490"/>
                  </a:lnTo>
                  <a:lnTo>
                    <a:pt x="617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1595000" y="4310475"/>
              <a:ext cx="1603775" cy="1165175"/>
            </a:xfrm>
            <a:custGeom>
              <a:avLst/>
              <a:gdLst/>
              <a:ahLst/>
              <a:cxnLst/>
              <a:rect l="l" t="t" r="r" b="b"/>
              <a:pathLst>
                <a:path w="64151" h="46607" extrusionOk="0">
                  <a:moveTo>
                    <a:pt x="61709" y="1"/>
                  </a:moveTo>
                  <a:lnTo>
                    <a:pt x="0" y="43117"/>
                  </a:lnTo>
                  <a:lnTo>
                    <a:pt x="2443" y="46606"/>
                  </a:lnTo>
                  <a:lnTo>
                    <a:pt x="64151" y="3490"/>
                  </a:lnTo>
                  <a:lnTo>
                    <a:pt x="617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13"/>
          <p:cNvGrpSpPr/>
          <p:nvPr/>
        </p:nvGrpSpPr>
        <p:grpSpPr>
          <a:xfrm rot="-5400000" flipH="1">
            <a:off x="-571186" y="1376523"/>
            <a:ext cx="1106789" cy="1106789"/>
            <a:chOff x="238125" y="2189800"/>
            <a:chExt cx="1119325" cy="1119325"/>
          </a:xfrm>
        </p:grpSpPr>
        <p:sp>
          <p:nvSpPr>
            <p:cNvPr id="437" name="Google Shape;437;p13"/>
            <p:cNvSpPr/>
            <p:nvPr/>
          </p:nvSpPr>
          <p:spPr>
            <a:xfrm>
              <a:off x="289900" y="2241600"/>
              <a:ext cx="267950" cy="267950"/>
            </a:xfrm>
            <a:custGeom>
              <a:avLst/>
              <a:gdLst/>
              <a:ahLst/>
              <a:cxnLst/>
              <a:rect l="l" t="t" r="r" b="b"/>
              <a:pathLst>
                <a:path w="10718" h="10718" extrusionOk="0">
                  <a:moveTo>
                    <a:pt x="10717" y="1"/>
                  </a:moveTo>
                  <a:lnTo>
                    <a:pt x="10717" y="1"/>
                  </a:lnTo>
                  <a:cubicBezTo>
                    <a:pt x="8382" y="1104"/>
                    <a:pt x="6257" y="2604"/>
                    <a:pt x="4431" y="4431"/>
                  </a:cubicBezTo>
                  <a:cubicBezTo>
                    <a:pt x="2604" y="6255"/>
                    <a:pt x="1106" y="8382"/>
                    <a:pt x="1" y="10717"/>
                  </a:cubicBezTo>
                  <a:lnTo>
                    <a:pt x="1071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238275" y="2189975"/>
              <a:ext cx="511350" cy="511375"/>
            </a:xfrm>
            <a:custGeom>
              <a:avLst/>
              <a:gdLst/>
              <a:ahLst/>
              <a:cxnLst/>
              <a:rect l="l" t="t" r="r" b="b"/>
              <a:pathLst>
                <a:path w="20454" h="20455" extrusionOk="0">
                  <a:moveTo>
                    <a:pt x="20453" y="1"/>
                  </a:moveTo>
                  <a:lnTo>
                    <a:pt x="20453" y="1"/>
                  </a:lnTo>
                  <a:cubicBezTo>
                    <a:pt x="19736" y="63"/>
                    <a:pt x="19023" y="158"/>
                    <a:pt x="18312" y="287"/>
                  </a:cubicBezTo>
                  <a:lnTo>
                    <a:pt x="289" y="18312"/>
                  </a:lnTo>
                  <a:cubicBezTo>
                    <a:pt x="159" y="19023"/>
                    <a:pt x="63" y="19736"/>
                    <a:pt x="1" y="20455"/>
                  </a:cubicBezTo>
                  <a:lnTo>
                    <a:pt x="2045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238125" y="2189800"/>
              <a:ext cx="646975" cy="646950"/>
            </a:xfrm>
            <a:custGeom>
              <a:avLst/>
              <a:gdLst/>
              <a:ahLst/>
              <a:cxnLst/>
              <a:rect l="l" t="t" r="r" b="b"/>
              <a:pathLst>
                <a:path w="25879" h="25878" extrusionOk="0">
                  <a:moveTo>
                    <a:pt x="24220" y="1"/>
                  </a:moveTo>
                  <a:lnTo>
                    <a:pt x="0" y="24221"/>
                  </a:lnTo>
                  <a:cubicBezTo>
                    <a:pt x="46" y="24774"/>
                    <a:pt x="111" y="25327"/>
                    <a:pt x="197" y="25877"/>
                  </a:cubicBezTo>
                  <a:lnTo>
                    <a:pt x="25878" y="197"/>
                  </a:lnTo>
                  <a:cubicBezTo>
                    <a:pt x="25328" y="111"/>
                    <a:pt x="24775" y="45"/>
                    <a:pt x="242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260500" y="2212175"/>
              <a:ext cx="735575" cy="735575"/>
            </a:xfrm>
            <a:custGeom>
              <a:avLst/>
              <a:gdLst/>
              <a:ahLst/>
              <a:cxnLst/>
              <a:rect l="l" t="t" r="r" b="b"/>
              <a:pathLst>
                <a:path w="29423" h="29423" extrusionOk="0">
                  <a:moveTo>
                    <a:pt x="28037" y="0"/>
                  </a:moveTo>
                  <a:lnTo>
                    <a:pt x="1" y="28036"/>
                  </a:lnTo>
                  <a:cubicBezTo>
                    <a:pt x="143" y="28502"/>
                    <a:pt x="298" y="28964"/>
                    <a:pt x="470" y="29423"/>
                  </a:cubicBezTo>
                  <a:lnTo>
                    <a:pt x="29422" y="471"/>
                  </a:lnTo>
                  <a:cubicBezTo>
                    <a:pt x="28965" y="299"/>
                    <a:pt x="28503" y="142"/>
                    <a:pt x="2803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301425" y="2253075"/>
              <a:ext cx="788775" cy="788825"/>
            </a:xfrm>
            <a:custGeom>
              <a:avLst/>
              <a:gdLst/>
              <a:ahLst/>
              <a:cxnLst/>
              <a:rect l="l" t="t" r="r" b="b"/>
              <a:pathLst>
                <a:path w="31551" h="31553" extrusionOk="0">
                  <a:moveTo>
                    <a:pt x="30370" y="1"/>
                  </a:moveTo>
                  <a:lnTo>
                    <a:pt x="0" y="30371"/>
                  </a:lnTo>
                  <a:cubicBezTo>
                    <a:pt x="211" y="30770"/>
                    <a:pt x="436" y="31164"/>
                    <a:pt x="675" y="31552"/>
                  </a:cubicBezTo>
                  <a:lnTo>
                    <a:pt x="31551" y="675"/>
                  </a:lnTo>
                  <a:cubicBezTo>
                    <a:pt x="31163" y="437"/>
                    <a:pt x="30770" y="213"/>
                    <a:pt x="303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356800" y="2308450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547" y="1"/>
                  </a:moveTo>
                  <a:lnTo>
                    <a:pt x="0" y="31549"/>
                  </a:lnTo>
                  <a:cubicBezTo>
                    <a:pt x="270" y="31890"/>
                    <a:pt x="552" y="32227"/>
                    <a:pt x="846" y="32556"/>
                  </a:cubicBezTo>
                  <a:lnTo>
                    <a:pt x="32556" y="848"/>
                  </a:lnTo>
                  <a:cubicBezTo>
                    <a:pt x="32226" y="554"/>
                    <a:pt x="31890" y="272"/>
                    <a:pt x="315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424825" y="2376525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711" y="1"/>
                  </a:moveTo>
                  <a:lnTo>
                    <a:pt x="1" y="31709"/>
                  </a:lnTo>
                  <a:cubicBezTo>
                    <a:pt x="331" y="32003"/>
                    <a:pt x="667" y="32286"/>
                    <a:pt x="1010" y="32556"/>
                  </a:cubicBezTo>
                  <a:lnTo>
                    <a:pt x="32557" y="1010"/>
                  </a:lnTo>
                  <a:cubicBezTo>
                    <a:pt x="32287" y="667"/>
                    <a:pt x="32005" y="330"/>
                    <a:pt x="3171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505350" y="2457000"/>
              <a:ext cx="788775" cy="788875"/>
            </a:xfrm>
            <a:custGeom>
              <a:avLst/>
              <a:gdLst/>
              <a:ahLst/>
              <a:cxnLst/>
              <a:rect l="l" t="t" r="r" b="b"/>
              <a:pathLst>
                <a:path w="31551" h="31555" extrusionOk="0">
                  <a:moveTo>
                    <a:pt x="30878" y="1"/>
                  </a:moveTo>
                  <a:lnTo>
                    <a:pt x="0" y="30879"/>
                  </a:lnTo>
                  <a:cubicBezTo>
                    <a:pt x="388" y="31116"/>
                    <a:pt x="782" y="31340"/>
                    <a:pt x="1181" y="31554"/>
                  </a:cubicBezTo>
                  <a:lnTo>
                    <a:pt x="31551" y="1182"/>
                  </a:lnTo>
                  <a:cubicBezTo>
                    <a:pt x="31340" y="783"/>
                    <a:pt x="31116" y="389"/>
                    <a:pt x="308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599500" y="2551175"/>
              <a:ext cx="735550" cy="735550"/>
            </a:xfrm>
            <a:custGeom>
              <a:avLst/>
              <a:gdLst/>
              <a:ahLst/>
              <a:cxnLst/>
              <a:rect l="l" t="t" r="r" b="b"/>
              <a:pathLst>
                <a:path w="29422" h="29422" extrusionOk="0">
                  <a:moveTo>
                    <a:pt x="28952" y="1"/>
                  </a:moveTo>
                  <a:lnTo>
                    <a:pt x="0" y="28953"/>
                  </a:lnTo>
                  <a:cubicBezTo>
                    <a:pt x="457" y="29125"/>
                    <a:pt x="919" y="29282"/>
                    <a:pt x="1385" y="29422"/>
                  </a:cubicBezTo>
                  <a:lnTo>
                    <a:pt x="29421" y="1386"/>
                  </a:lnTo>
                  <a:cubicBezTo>
                    <a:pt x="29281" y="920"/>
                    <a:pt x="29124" y="458"/>
                    <a:pt x="2895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710450" y="2662150"/>
              <a:ext cx="647000" cy="646975"/>
            </a:xfrm>
            <a:custGeom>
              <a:avLst/>
              <a:gdLst/>
              <a:ahLst/>
              <a:cxnLst/>
              <a:rect l="l" t="t" r="r" b="b"/>
              <a:pathLst>
                <a:path w="25880" h="25879" extrusionOk="0">
                  <a:moveTo>
                    <a:pt x="25682" y="1"/>
                  </a:moveTo>
                  <a:lnTo>
                    <a:pt x="1" y="25681"/>
                  </a:lnTo>
                  <a:cubicBezTo>
                    <a:pt x="552" y="25767"/>
                    <a:pt x="1104" y="25833"/>
                    <a:pt x="1659" y="25879"/>
                  </a:cubicBezTo>
                  <a:lnTo>
                    <a:pt x="25879" y="1659"/>
                  </a:lnTo>
                  <a:cubicBezTo>
                    <a:pt x="25834" y="1104"/>
                    <a:pt x="25768" y="551"/>
                    <a:pt x="256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845925" y="2797575"/>
              <a:ext cx="511350" cy="511350"/>
            </a:xfrm>
            <a:custGeom>
              <a:avLst/>
              <a:gdLst/>
              <a:ahLst/>
              <a:cxnLst/>
              <a:rect l="l" t="t" r="r" b="b"/>
              <a:pathLst>
                <a:path w="20454" h="20454" extrusionOk="0">
                  <a:moveTo>
                    <a:pt x="20453" y="1"/>
                  </a:moveTo>
                  <a:lnTo>
                    <a:pt x="1" y="20453"/>
                  </a:lnTo>
                  <a:cubicBezTo>
                    <a:pt x="718" y="20391"/>
                    <a:pt x="1431" y="20297"/>
                    <a:pt x="2142" y="20167"/>
                  </a:cubicBezTo>
                  <a:lnTo>
                    <a:pt x="20165" y="2142"/>
                  </a:lnTo>
                  <a:cubicBezTo>
                    <a:pt x="20295" y="1433"/>
                    <a:pt x="20391" y="720"/>
                    <a:pt x="2045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1037700" y="2989400"/>
              <a:ext cx="267950" cy="267900"/>
            </a:xfrm>
            <a:custGeom>
              <a:avLst/>
              <a:gdLst/>
              <a:ahLst/>
              <a:cxnLst/>
              <a:rect l="l" t="t" r="r" b="b"/>
              <a:pathLst>
                <a:path w="10718" h="10716" extrusionOk="0">
                  <a:moveTo>
                    <a:pt x="10717" y="1"/>
                  </a:moveTo>
                  <a:lnTo>
                    <a:pt x="1" y="10715"/>
                  </a:lnTo>
                  <a:cubicBezTo>
                    <a:pt x="4703" y="8488"/>
                    <a:pt x="8489" y="4703"/>
                    <a:pt x="1071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" name="Google Shape;449;p13"/>
          <p:cNvGrpSpPr/>
          <p:nvPr/>
        </p:nvGrpSpPr>
        <p:grpSpPr>
          <a:xfrm flipH="1">
            <a:off x="1130514" y="3921391"/>
            <a:ext cx="368918" cy="368135"/>
            <a:chOff x="3510300" y="2634425"/>
            <a:chExt cx="576975" cy="575750"/>
          </a:xfrm>
        </p:grpSpPr>
        <p:sp>
          <p:nvSpPr>
            <p:cNvPr id="450" name="Google Shape;450;p13"/>
            <p:cNvSpPr/>
            <p:nvPr/>
          </p:nvSpPr>
          <p:spPr>
            <a:xfrm>
              <a:off x="3743325" y="2634425"/>
              <a:ext cx="110925" cy="575750"/>
            </a:xfrm>
            <a:custGeom>
              <a:avLst/>
              <a:gdLst/>
              <a:ahLst/>
              <a:cxnLst/>
              <a:rect l="l" t="t" r="r" b="b"/>
              <a:pathLst>
                <a:path w="4437" h="23030" extrusionOk="0">
                  <a:moveTo>
                    <a:pt x="2193" y="1"/>
                  </a:moveTo>
                  <a:cubicBezTo>
                    <a:pt x="997" y="1"/>
                    <a:pt x="0" y="998"/>
                    <a:pt x="0" y="2194"/>
                  </a:cubicBezTo>
                  <a:lnTo>
                    <a:pt x="0" y="20786"/>
                  </a:lnTo>
                  <a:cubicBezTo>
                    <a:pt x="0" y="22032"/>
                    <a:pt x="997" y="23029"/>
                    <a:pt x="2193" y="23029"/>
                  </a:cubicBezTo>
                  <a:cubicBezTo>
                    <a:pt x="3440" y="23029"/>
                    <a:pt x="4437" y="22032"/>
                    <a:pt x="4437" y="20786"/>
                  </a:cubicBezTo>
                  <a:lnTo>
                    <a:pt x="4437" y="2194"/>
                  </a:lnTo>
                  <a:cubicBezTo>
                    <a:pt x="4437" y="998"/>
                    <a:pt x="3440" y="1"/>
                    <a:pt x="2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3510300" y="2866200"/>
              <a:ext cx="576975" cy="112175"/>
            </a:xfrm>
            <a:custGeom>
              <a:avLst/>
              <a:gdLst/>
              <a:ahLst/>
              <a:cxnLst/>
              <a:rect l="l" t="t" r="r" b="b"/>
              <a:pathLst>
                <a:path w="23079" h="4487" extrusionOk="0">
                  <a:moveTo>
                    <a:pt x="2243" y="1"/>
                  </a:moveTo>
                  <a:cubicBezTo>
                    <a:pt x="997" y="1"/>
                    <a:pt x="0" y="998"/>
                    <a:pt x="0" y="2244"/>
                  </a:cubicBezTo>
                  <a:cubicBezTo>
                    <a:pt x="0" y="3440"/>
                    <a:pt x="997" y="4437"/>
                    <a:pt x="2243" y="4487"/>
                  </a:cubicBezTo>
                  <a:lnTo>
                    <a:pt x="20836" y="4487"/>
                  </a:lnTo>
                  <a:cubicBezTo>
                    <a:pt x="22082" y="4437"/>
                    <a:pt x="23079" y="3440"/>
                    <a:pt x="23079" y="2244"/>
                  </a:cubicBezTo>
                  <a:cubicBezTo>
                    <a:pt x="23029" y="998"/>
                    <a:pt x="22032" y="1"/>
                    <a:pt x="20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13"/>
          <p:cNvGrpSpPr/>
          <p:nvPr/>
        </p:nvGrpSpPr>
        <p:grpSpPr>
          <a:xfrm flipH="1">
            <a:off x="720156" y="4194940"/>
            <a:ext cx="254677" cy="254136"/>
            <a:chOff x="3510300" y="2634425"/>
            <a:chExt cx="576975" cy="575750"/>
          </a:xfrm>
        </p:grpSpPr>
        <p:sp>
          <p:nvSpPr>
            <p:cNvPr id="453" name="Google Shape;453;p13"/>
            <p:cNvSpPr/>
            <p:nvPr/>
          </p:nvSpPr>
          <p:spPr>
            <a:xfrm>
              <a:off x="3743325" y="2634425"/>
              <a:ext cx="110925" cy="575750"/>
            </a:xfrm>
            <a:custGeom>
              <a:avLst/>
              <a:gdLst/>
              <a:ahLst/>
              <a:cxnLst/>
              <a:rect l="l" t="t" r="r" b="b"/>
              <a:pathLst>
                <a:path w="4437" h="23030" extrusionOk="0">
                  <a:moveTo>
                    <a:pt x="2193" y="1"/>
                  </a:moveTo>
                  <a:cubicBezTo>
                    <a:pt x="997" y="1"/>
                    <a:pt x="0" y="998"/>
                    <a:pt x="0" y="2194"/>
                  </a:cubicBezTo>
                  <a:lnTo>
                    <a:pt x="0" y="20786"/>
                  </a:lnTo>
                  <a:cubicBezTo>
                    <a:pt x="0" y="22032"/>
                    <a:pt x="997" y="23029"/>
                    <a:pt x="2193" y="23029"/>
                  </a:cubicBezTo>
                  <a:cubicBezTo>
                    <a:pt x="3440" y="23029"/>
                    <a:pt x="4437" y="22032"/>
                    <a:pt x="4437" y="20786"/>
                  </a:cubicBezTo>
                  <a:lnTo>
                    <a:pt x="4437" y="2194"/>
                  </a:lnTo>
                  <a:cubicBezTo>
                    <a:pt x="4437" y="998"/>
                    <a:pt x="3440" y="1"/>
                    <a:pt x="2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3510300" y="2866200"/>
              <a:ext cx="576975" cy="112175"/>
            </a:xfrm>
            <a:custGeom>
              <a:avLst/>
              <a:gdLst/>
              <a:ahLst/>
              <a:cxnLst/>
              <a:rect l="l" t="t" r="r" b="b"/>
              <a:pathLst>
                <a:path w="23079" h="4487" extrusionOk="0">
                  <a:moveTo>
                    <a:pt x="2243" y="1"/>
                  </a:moveTo>
                  <a:cubicBezTo>
                    <a:pt x="997" y="1"/>
                    <a:pt x="0" y="998"/>
                    <a:pt x="0" y="2244"/>
                  </a:cubicBezTo>
                  <a:cubicBezTo>
                    <a:pt x="0" y="3440"/>
                    <a:pt x="997" y="4437"/>
                    <a:pt x="2243" y="4487"/>
                  </a:cubicBezTo>
                  <a:lnTo>
                    <a:pt x="20836" y="4487"/>
                  </a:lnTo>
                  <a:cubicBezTo>
                    <a:pt x="22082" y="4437"/>
                    <a:pt x="23079" y="3440"/>
                    <a:pt x="23079" y="2244"/>
                  </a:cubicBezTo>
                  <a:cubicBezTo>
                    <a:pt x="23029" y="998"/>
                    <a:pt x="22032" y="1"/>
                    <a:pt x="20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5" name="Google Shape;455;p13"/>
          <p:cNvSpPr txBox="1">
            <a:spLocks noGrp="1"/>
          </p:cNvSpPr>
          <p:nvPr>
            <p:ph type="title"/>
          </p:nvPr>
        </p:nvSpPr>
        <p:spPr>
          <a:xfrm>
            <a:off x="669725" y="1664250"/>
            <a:ext cx="241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6" name="Google Shape;456;p13"/>
          <p:cNvSpPr txBox="1">
            <a:spLocks noGrp="1"/>
          </p:cNvSpPr>
          <p:nvPr>
            <p:ph type="title" idx="2" hasCustomPrompt="1"/>
          </p:nvPr>
        </p:nvSpPr>
        <p:spPr>
          <a:xfrm>
            <a:off x="666750" y="1299675"/>
            <a:ext cx="24171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7" name="Google Shape;457;p13"/>
          <p:cNvSpPr txBox="1">
            <a:spLocks noGrp="1"/>
          </p:cNvSpPr>
          <p:nvPr>
            <p:ph type="subTitle" idx="1"/>
          </p:nvPr>
        </p:nvSpPr>
        <p:spPr>
          <a:xfrm>
            <a:off x="670500" y="2024500"/>
            <a:ext cx="24171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13"/>
          <p:cNvSpPr txBox="1">
            <a:spLocks noGrp="1"/>
          </p:cNvSpPr>
          <p:nvPr>
            <p:ph type="title" idx="3"/>
          </p:nvPr>
        </p:nvSpPr>
        <p:spPr>
          <a:xfrm>
            <a:off x="3352275" y="1663750"/>
            <a:ext cx="241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9" name="Google Shape;459;p13"/>
          <p:cNvSpPr txBox="1">
            <a:spLocks noGrp="1"/>
          </p:cNvSpPr>
          <p:nvPr>
            <p:ph type="title" idx="4" hasCustomPrompt="1"/>
          </p:nvPr>
        </p:nvSpPr>
        <p:spPr>
          <a:xfrm>
            <a:off x="3352200" y="1299175"/>
            <a:ext cx="24171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0" name="Google Shape;460;p13"/>
          <p:cNvSpPr txBox="1">
            <a:spLocks noGrp="1"/>
          </p:cNvSpPr>
          <p:nvPr>
            <p:ph type="subTitle" idx="5"/>
          </p:nvPr>
        </p:nvSpPr>
        <p:spPr>
          <a:xfrm>
            <a:off x="3365250" y="2024000"/>
            <a:ext cx="24171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title" idx="6"/>
          </p:nvPr>
        </p:nvSpPr>
        <p:spPr>
          <a:xfrm>
            <a:off x="6032800" y="1664250"/>
            <a:ext cx="241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title" idx="7" hasCustomPrompt="1"/>
          </p:nvPr>
        </p:nvSpPr>
        <p:spPr>
          <a:xfrm>
            <a:off x="6033900" y="1299675"/>
            <a:ext cx="24171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3" name="Google Shape;463;p13"/>
          <p:cNvSpPr txBox="1">
            <a:spLocks noGrp="1"/>
          </p:cNvSpPr>
          <p:nvPr>
            <p:ph type="subTitle" idx="8"/>
          </p:nvPr>
        </p:nvSpPr>
        <p:spPr>
          <a:xfrm>
            <a:off x="6033900" y="2024500"/>
            <a:ext cx="24171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title" idx="9"/>
          </p:nvPr>
        </p:nvSpPr>
        <p:spPr>
          <a:xfrm>
            <a:off x="2015550" y="3530450"/>
            <a:ext cx="241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5" name="Google Shape;465;p13"/>
          <p:cNvSpPr txBox="1">
            <a:spLocks noGrp="1"/>
          </p:cNvSpPr>
          <p:nvPr>
            <p:ph type="title" idx="13" hasCustomPrompt="1"/>
          </p:nvPr>
        </p:nvSpPr>
        <p:spPr>
          <a:xfrm>
            <a:off x="2011950" y="3165875"/>
            <a:ext cx="24171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6" name="Google Shape;466;p13"/>
          <p:cNvSpPr txBox="1">
            <a:spLocks noGrp="1"/>
          </p:cNvSpPr>
          <p:nvPr>
            <p:ph type="subTitle" idx="14"/>
          </p:nvPr>
        </p:nvSpPr>
        <p:spPr>
          <a:xfrm>
            <a:off x="2012400" y="3890700"/>
            <a:ext cx="24171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title" idx="15"/>
          </p:nvPr>
        </p:nvSpPr>
        <p:spPr>
          <a:xfrm>
            <a:off x="4706975" y="3530450"/>
            <a:ext cx="241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 idx="16" hasCustomPrompt="1"/>
          </p:nvPr>
        </p:nvSpPr>
        <p:spPr>
          <a:xfrm>
            <a:off x="4706975" y="3165875"/>
            <a:ext cx="24171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9" name="Google Shape;469;p13"/>
          <p:cNvSpPr txBox="1">
            <a:spLocks noGrp="1"/>
          </p:cNvSpPr>
          <p:nvPr>
            <p:ph type="subTitle" idx="17"/>
          </p:nvPr>
        </p:nvSpPr>
        <p:spPr>
          <a:xfrm>
            <a:off x="4707425" y="3890700"/>
            <a:ext cx="24171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13"/>
          <p:cNvSpPr txBox="1">
            <a:spLocks noGrp="1"/>
          </p:cNvSpPr>
          <p:nvPr>
            <p:ph type="title" idx="1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439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6"/>
          <p:cNvSpPr/>
          <p:nvPr/>
        </p:nvSpPr>
        <p:spPr>
          <a:xfrm rot="10800000" flipH="1">
            <a:off x="-574227" y="-197825"/>
            <a:ext cx="3668100" cy="2162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75" name="Google Shape;575;p16"/>
          <p:cNvCxnSpPr/>
          <p:nvPr/>
        </p:nvCxnSpPr>
        <p:spPr>
          <a:xfrm flipH="1">
            <a:off x="314067" y="-311900"/>
            <a:ext cx="2601300" cy="15258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76" name="Google Shape;576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16"/>
          <p:cNvSpPr txBox="1">
            <a:spLocks noGrp="1"/>
          </p:cNvSpPr>
          <p:nvPr>
            <p:ph type="title" idx="2"/>
          </p:nvPr>
        </p:nvSpPr>
        <p:spPr>
          <a:xfrm>
            <a:off x="1424463" y="1454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8" name="Google Shape;578;p16"/>
          <p:cNvSpPr txBox="1">
            <a:spLocks noGrp="1"/>
          </p:cNvSpPr>
          <p:nvPr>
            <p:ph type="subTitle" idx="1"/>
          </p:nvPr>
        </p:nvSpPr>
        <p:spPr>
          <a:xfrm>
            <a:off x="1424438" y="1892275"/>
            <a:ext cx="2867100" cy="8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6"/>
          <p:cNvSpPr txBox="1">
            <a:spLocks noGrp="1"/>
          </p:cNvSpPr>
          <p:nvPr>
            <p:ph type="title" idx="3"/>
          </p:nvPr>
        </p:nvSpPr>
        <p:spPr>
          <a:xfrm>
            <a:off x="4852443" y="1454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0" name="Google Shape;580;p16"/>
          <p:cNvSpPr txBox="1">
            <a:spLocks noGrp="1"/>
          </p:cNvSpPr>
          <p:nvPr>
            <p:ph type="subTitle" idx="4"/>
          </p:nvPr>
        </p:nvSpPr>
        <p:spPr>
          <a:xfrm>
            <a:off x="4852413" y="1892275"/>
            <a:ext cx="2867100" cy="8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6"/>
          <p:cNvSpPr txBox="1">
            <a:spLocks noGrp="1"/>
          </p:cNvSpPr>
          <p:nvPr>
            <p:ph type="title" idx="5"/>
          </p:nvPr>
        </p:nvSpPr>
        <p:spPr>
          <a:xfrm>
            <a:off x="1424463" y="31924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2" name="Google Shape;582;p16"/>
          <p:cNvSpPr txBox="1">
            <a:spLocks noGrp="1"/>
          </p:cNvSpPr>
          <p:nvPr>
            <p:ph type="subTitle" idx="6"/>
          </p:nvPr>
        </p:nvSpPr>
        <p:spPr>
          <a:xfrm>
            <a:off x="1424438" y="3630475"/>
            <a:ext cx="2867100" cy="8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6"/>
          <p:cNvSpPr txBox="1">
            <a:spLocks noGrp="1"/>
          </p:cNvSpPr>
          <p:nvPr>
            <p:ph type="title" idx="7"/>
          </p:nvPr>
        </p:nvSpPr>
        <p:spPr>
          <a:xfrm>
            <a:off x="4852443" y="31924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4" name="Google Shape;584;p16"/>
          <p:cNvSpPr txBox="1">
            <a:spLocks noGrp="1"/>
          </p:cNvSpPr>
          <p:nvPr>
            <p:ph type="subTitle" idx="8"/>
          </p:nvPr>
        </p:nvSpPr>
        <p:spPr>
          <a:xfrm>
            <a:off x="4852413" y="3630475"/>
            <a:ext cx="2867100" cy="8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6"/>
          <p:cNvSpPr/>
          <p:nvPr/>
        </p:nvSpPr>
        <p:spPr>
          <a:xfrm>
            <a:off x="8345750" y="3481650"/>
            <a:ext cx="3849600" cy="3849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6" name="Google Shape;586;p16"/>
          <p:cNvGrpSpPr/>
          <p:nvPr/>
        </p:nvGrpSpPr>
        <p:grpSpPr>
          <a:xfrm rot="-5400000" flipH="1">
            <a:off x="8481307" y="3799553"/>
            <a:ext cx="993065" cy="993065"/>
            <a:chOff x="238125" y="2189800"/>
            <a:chExt cx="1119325" cy="1119325"/>
          </a:xfrm>
        </p:grpSpPr>
        <p:sp>
          <p:nvSpPr>
            <p:cNvPr id="587" name="Google Shape;587;p16"/>
            <p:cNvSpPr/>
            <p:nvPr/>
          </p:nvSpPr>
          <p:spPr>
            <a:xfrm>
              <a:off x="289900" y="2241600"/>
              <a:ext cx="267950" cy="267950"/>
            </a:xfrm>
            <a:custGeom>
              <a:avLst/>
              <a:gdLst/>
              <a:ahLst/>
              <a:cxnLst/>
              <a:rect l="l" t="t" r="r" b="b"/>
              <a:pathLst>
                <a:path w="10718" h="10718" extrusionOk="0">
                  <a:moveTo>
                    <a:pt x="10717" y="1"/>
                  </a:moveTo>
                  <a:lnTo>
                    <a:pt x="10717" y="1"/>
                  </a:lnTo>
                  <a:cubicBezTo>
                    <a:pt x="8382" y="1104"/>
                    <a:pt x="6257" y="2604"/>
                    <a:pt x="4431" y="4431"/>
                  </a:cubicBezTo>
                  <a:cubicBezTo>
                    <a:pt x="2604" y="6255"/>
                    <a:pt x="1106" y="8382"/>
                    <a:pt x="1" y="10717"/>
                  </a:cubicBezTo>
                  <a:lnTo>
                    <a:pt x="1071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238275" y="2189975"/>
              <a:ext cx="511350" cy="511375"/>
            </a:xfrm>
            <a:custGeom>
              <a:avLst/>
              <a:gdLst/>
              <a:ahLst/>
              <a:cxnLst/>
              <a:rect l="l" t="t" r="r" b="b"/>
              <a:pathLst>
                <a:path w="20454" h="20455" extrusionOk="0">
                  <a:moveTo>
                    <a:pt x="20453" y="1"/>
                  </a:moveTo>
                  <a:lnTo>
                    <a:pt x="20453" y="1"/>
                  </a:lnTo>
                  <a:cubicBezTo>
                    <a:pt x="19736" y="63"/>
                    <a:pt x="19023" y="158"/>
                    <a:pt x="18312" y="287"/>
                  </a:cubicBezTo>
                  <a:lnTo>
                    <a:pt x="289" y="18312"/>
                  </a:lnTo>
                  <a:cubicBezTo>
                    <a:pt x="159" y="19023"/>
                    <a:pt x="63" y="19736"/>
                    <a:pt x="1" y="20455"/>
                  </a:cubicBezTo>
                  <a:lnTo>
                    <a:pt x="20453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238125" y="2189800"/>
              <a:ext cx="646975" cy="646950"/>
            </a:xfrm>
            <a:custGeom>
              <a:avLst/>
              <a:gdLst/>
              <a:ahLst/>
              <a:cxnLst/>
              <a:rect l="l" t="t" r="r" b="b"/>
              <a:pathLst>
                <a:path w="25879" h="25878" extrusionOk="0">
                  <a:moveTo>
                    <a:pt x="24220" y="1"/>
                  </a:moveTo>
                  <a:lnTo>
                    <a:pt x="0" y="24221"/>
                  </a:lnTo>
                  <a:cubicBezTo>
                    <a:pt x="46" y="24774"/>
                    <a:pt x="111" y="25327"/>
                    <a:pt x="197" y="25877"/>
                  </a:cubicBezTo>
                  <a:lnTo>
                    <a:pt x="25878" y="197"/>
                  </a:lnTo>
                  <a:cubicBezTo>
                    <a:pt x="25328" y="111"/>
                    <a:pt x="24775" y="45"/>
                    <a:pt x="2422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260500" y="2212175"/>
              <a:ext cx="735575" cy="735575"/>
            </a:xfrm>
            <a:custGeom>
              <a:avLst/>
              <a:gdLst/>
              <a:ahLst/>
              <a:cxnLst/>
              <a:rect l="l" t="t" r="r" b="b"/>
              <a:pathLst>
                <a:path w="29423" h="29423" extrusionOk="0">
                  <a:moveTo>
                    <a:pt x="28037" y="0"/>
                  </a:moveTo>
                  <a:lnTo>
                    <a:pt x="1" y="28036"/>
                  </a:lnTo>
                  <a:cubicBezTo>
                    <a:pt x="143" y="28502"/>
                    <a:pt x="298" y="28964"/>
                    <a:pt x="470" y="29423"/>
                  </a:cubicBezTo>
                  <a:lnTo>
                    <a:pt x="29422" y="471"/>
                  </a:lnTo>
                  <a:cubicBezTo>
                    <a:pt x="28965" y="299"/>
                    <a:pt x="28503" y="142"/>
                    <a:pt x="2803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301425" y="2253075"/>
              <a:ext cx="788775" cy="788825"/>
            </a:xfrm>
            <a:custGeom>
              <a:avLst/>
              <a:gdLst/>
              <a:ahLst/>
              <a:cxnLst/>
              <a:rect l="l" t="t" r="r" b="b"/>
              <a:pathLst>
                <a:path w="31551" h="31553" extrusionOk="0">
                  <a:moveTo>
                    <a:pt x="30370" y="1"/>
                  </a:moveTo>
                  <a:lnTo>
                    <a:pt x="0" y="30371"/>
                  </a:lnTo>
                  <a:cubicBezTo>
                    <a:pt x="211" y="30770"/>
                    <a:pt x="436" y="31164"/>
                    <a:pt x="675" y="31552"/>
                  </a:cubicBezTo>
                  <a:lnTo>
                    <a:pt x="31551" y="675"/>
                  </a:lnTo>
                  <a:cubicBezTo>
                    <a:pt x="31163" y="437"/>
                    <a:pt x="30770" y="213"/>
                    <a:pt x="3037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356800" y="2308450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547" y="1"/>
                  </a:moveTo>
                  <a:lnTo>
                    <a:pt x="0" y="31549"/>
                  </a:lnTo>
                  <a:cubicBezTo>
                    <a:pt x="270" y="31890"/>
                    <a:pt x="552" y="32227"/>
                    <a:pt x="846" y="32556"/>
                  </a:cubicBezTo>
                  <a:lnTo>
                    <a:pt x="32556" y="848"/>
                  </a:lnTo>
                  <a:cubicBezTo>
                    <a:pt x="32226" y="554"/>
                    <a:pt x="31890" y="272"/>
                    <a:pt x="3154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424825" y="2376525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711" y="1"/>
                  </a:moveTo>
                  <a:lnTo>
                    <a:pt x="1" y="31709"/>
                  </a:lnTo>
                  <a:cubicBezTo>
                    <a:pt x="331" y="32003"/>
                    <a:pt x="667" y="32286"/>
                    <a:pt x="1010" y="32556"/>
                  </a:cubicBezTo>
                  <a:lnTo>
                    <a:pt x="32557" y="1010"/>
                  </a:lnTo>
                  <a:cubicBezTo>
                    <a:pt x="32287" y="667"/>
                    <a:pt x="32005" y="330"/>
                    <a:pt x="3171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505350" y="2457000"/>
              <a:ext cx="788775" cy="788875"/>
            </a:xfrm>
            <a:custGeom>
              <a:avLst/>
              <a:gdLst/>
              <a:ahLst/>
              <a:cxnLst/>
              <a:rect l="l" t="t" r="r" b="b"/>
              <a:pathLst>
                <a:path w="31551" h="31555" extrusionOk="0">
                  <a:moveTo>
                    <a:pt x="30878" y="1"/>
                  </a:moveTo>
                  <a:lnTo>
                    <a:pt x="0" y="30879"/>
                  </a:lnTo>
                  <a:cubicBezTo>
                    <a:pt x="388" y="31116"/>
                    <a:pt x="782" y="31340"/>
                    <a:pt x="1181" y="31554"/>
                  </a:cubicBezTo>
                  <a:lnTo>
                    <a:pt x="31551" y="1182"/>
                  </a:lnTo>
                  <a:cubicBezTo>
                    <a:pt x="31340" y="783"/>
                    <a:pt x="31116" y="389"/>
                    <a:pt x="3087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599500" y="2551175"/>
              <a:ext cx="735550" cy="735550"/>
            </a:xfrm>
            <a:custGeom>
              <a:avLst/>
              <a:gdLst/>
              <a:ahLst/>
              <a:cxnLst/>
              <a:rect l="l" t="t" r="r" b="b"/>
              <a:pathLst>
                <a:path w="29422" h="29422" extrusionOk="0">
                  <a:moveTo>
                    <a:pt x="28952" y="1"/>
                  </a:moveTo>
                  <a:lnTo>
                    <a:pt x="0" y="28953"/>
                  </a:lnTo>
                  <a:cubicBezTo>
                    <a:pt x="457" y="29125"/>
                    <a:pt x="919" y="29282"/>
                    <a:pt x="1385" y="29422"/>
                  </a:cubicBezTo>
                  <a:lnTo>
                    <a:pt x="29421" y="1386"/>
                  </a:lnTo>
                  <a:cubicBezTo>
                    <a:pt x="29281" y="920"/>
                    <a:pt x="29124" y="458"/>
                    <a:pt x="2895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710450" y="2662150"/>
              <a:ext cx="647000" cy="646975"/>
            </a:xfrm>
            <a:custGeom>
              <a:avLst/>
              <a:gdLst/>
              <a:ahLst/>
              <a:cxnLst/>
              <a:rect l="l" t="t" r="r" b="b"/>
              <a:pathLst>
                <a:path w="25880" h="25879" extrusionOk="0">
                  <a:moveTo>
                    <a:pt x="25682" y="1"/>
                  </a:moveTo>
                  <a:lnTo>
                    <a:pt x="1" y="25681"/>
                  </a:lnTo>
                  <a:cubicBezTo>
                    <a:pt x="552" y="25767"/>
                    <a:pt x="1104" y="25833"/>
                    <a:pt x="1659" y="25879"/>
                  </a:cubicBezTo>
                  <a:lnTo>
                    <a:pt x="25879" y="1659"/>
                  </a:lnTo>
                  <a:cubicBezTo>
                    <a:pt x="25834" y="1104"/>
                    <a:pt x="25768" y="551"/>
                    <a:pt x="2568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845925" y="2797575"/>
              <a:ext cx="511350" cy="511350"/>
            </a:xfrm>
            <a:custGeom>
              <a:avLst/>
              <a:gdLst/>
              <a:ahLst/>
              <a:cxnLst/>
              <a:rect l="l" t="t" r="r" b="b"/>
              <a:pathLst>
                <a:path w="20454" h="20454" extrusionOk="0">
                  <a:moveTo>
                    <a:pt x="20453" y="1"/>
                  </a:moveTo>
                  <a:lnTo>
                    <a:pt x="1" y="20453"/>
                  </a:lnTo>
                  <a:cubicBezTo>
                    <a:pt x="718" y="20391"/>
                    <a:pt x="1431" y="20297"/>
                    <a:pt x="2142" y="20167"/>
                  </a:cubicBezTo>
                  <a:lnTo>
                    <a:pt x="20165" y="2142"/>
                  </a:lnTo>
                  <a:cubicBezTo>
                    <a:pt x="20295" y="1433"/>
                    <a:pt x="20391" y="720"/>
                    <a:pt x="2045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1037700" y="2989400"/>
              <a:ext cx="267950" cy="267900"/>
            </a:xfrm>
            <a:custGeom>
              <a:avLst/>
              <a:gdLst/>
              <a:ahLst/>
              <a:cxnLst/>
              <a:rect l="l" t="t" r="r" b="b"/>
              <a:pathLst>
                <a:path w="10718" h="10716" extrusionOk="0">
                  <a:moveTo>
                    <a:pt x="10717" y="1"/>
                  </a:moveTo>
                  <a:lnTo>
                    <a:pt x="1" y="10715"/>
                  </a:lnTo>
                  <a:cubicBezTo>
                    <a:pt x="4703" y="8488"/>
                    <a:pt x="8489" y="4703"/>
                    <a:pt x="107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16"/>
          <p:cNvGrpSpPr/>
          <p:nvPr/>
        </p:nvGrpSpPr>
        <p:grpSpPr>
          <a:xfrm rot="-5400000" flipH="1">
            <a:off x="8423993" y="-1056069"/>
            <a:ext cx="1756445" cy="1756445"/>
            <a:chOff x="238125" y="2189800"/>
            <a:chExt cx="1119325" cy="1119325"/>
          </a:xfrm>
        </p:grpSpPr>
        <p:sp>
          <p:nvSpPr>
            <p:cNvPr id="600" name="Google Shape;600;p16"/>
            <p:cNvSpPr/>
            <p:nvPr/>
          </p:nvSpPr>
          <p:spPr>
            <a:xfrm>
              <a:off x="289900" y="2241600"/>
              <a:ext cx="267950" cy="267950"/>
            </a:xfrm>
            <a:custGeom>
              <a:avLst/>
              <a:gdLst/>
              <a:ahLst/>
              <a:cxnLst/>
              <a:rect l="l" t="t" r="r" b="b"/>
              <a:pathLst>
                <a:path w="10718" h="10718" extrusionOk="0">
                  <a:moveTo>
                    <a:pt x="10717" y="1"/>
                  </a:moveTo>
                  <a:lnTo>
                    <a:pt x="10717" y="1"/>
                  </a:lnTo>
                  <a:cubicBezTo>
                    <a:pt x="8382" y="1104"/>
                    <a:pt x="6257" y="2604"/>
                    <a:pt x="4431" y="4431"/>
                  </a:cubicBezTo>
                  <a:cubicBezTo>
                    <a:pt x="2604" y="6255"/>
                    <a:pt x="1106" y="8382"/>
                    <a:pt x="1" y="10717"/>
                  </a:cubicBezTo>
                  <a:lnTo>
                    <a:pt x="1071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6"/>
            <p:cNvSpPr/>
            <p:nvPr/>
          </p:nvSpPr>
          <p:spPr>
            <a:xfrm>
              <a:off x="238275" y="2189975"/>
              <a:ext cx="511350" cy="511375"/>
            </a:xfrm>
            <a:custGeom>
              <a:avLst/>
              <a:gdLst/>
              <a:ahLst/>
              <a:cxnLst/>
              <a:rect l="l" t="t" r="r" b="b"/>
              <a:pathLst>
                <a:path w="20454" h="20455" extrusionOk="0">
                  <a:moveTo>
                    <a:pt x="20453" y="1"/>
                  </a:moveTo>
                  <a:lnTo>
                    <a:pt x="20453" y="1"/>
                  </a:lnTo>
                  <a:cubicBezTo>
                    <a:pt x="19736" y="63"/>
                    <a:pt x="19023" y="158"/>
                    <a:pt x="18312" y="287"/>
                  </a:cubicBezTo>
                  <a:lnTo>
                    <a:pt x="289" y="18312"/>
                  </a:lnTo>
                  <a:cubicBezTo>
                    <a:pt x="159" y="19023"/>
                    <a:pt x="63" y="19736"/>
                    <a:pt x="1" y="20455"/>
                  </a:cubicBezTo>
                  <a:lnTo>
                    <a:pt x="2045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238125" y="2189800"/>
              <a:ext cx="646975" cy="646950"/>
            </a:xfrm>
            <a:custGeom>
              <a:avLst/>
              <a:gdLst/>
              <a:ahLst/>
              <a:cxnLst/>
              <a:rect l="l" t="t" r="r" b="b"/>
              <a:pathLst>
                <a:path w="25879" h="25878" extrusionOk="0">
                  <a:moveTo>
                    <a:pt x="24220" y="1"/>
                  </a:moveTo>
                  <a:lnTo>
                    <a:pt x="0" y="24221"/>
                  </a:lnTo>
                  <a:cubicBezTo>
                    <a:pt x="46" y="24774"/>
                    <a:pt x="111" y="25327"/>
                    <a:pt x="197" y="25877"/>
                  </a:cubicBezTo>
                  <a:lnTo>
                    <a:pt x="25878" y="197"/>
                  </a:lnTo>
                  <a:cubicBezTo>
                    <a:pt x="25328" y="111"/>
                    <a:pt x="24775" y="45"/>
                    <a:pt x="242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6"/>
            <p:cNvSpPr/>
            <p:nvPr/>
          </p:nvSpPr>
          <p:spPr>
            <a:xfrm>
              <a:off x="260500" y="2212175"/>
              <a:ext cx="735575" cy="735575"/>
            </a:xfrm>
            <a:custGeom>
              <a:avLst/>
              <a:gdLst/>
              <a:ahLst/>
              <a:cxnLst/>
              <a:rect l="l" t="t" r="r" b="b"/>
              <a:pathLst>
                <a:path w="29423" h="29423" extrusionOk="0">
                  <a:moveTo>
                    <a:pt x="28037" y="0"/>
                  </a:moveTo>
                  <a:lnTo>
                    <a:pt x="1" y="28036"/>
                  </a:lnTo>
                  <a:cubicBezTo>
                    <a:pt x="143" y="28502"/>
                    <a:pt x="298" y="28964"/>
                    <a:pt x="470" y="29423"/>
                  </a:cubicBezTo>
                  <a:lnTo>
                    <a:pt x="29422" y="471"/>
                  </a:lnTo>
                  <a:cubicBezTo>
                    <a:pt x="28965" y="299"/>
                    <a:pt x="28503" y="142"/>
                    <a:pt x="2803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6"/>
            <p:cNvSpPr/>
            <p:nvPr/>
          </p:nvSpPr>
          <p:spPr>
            <a:xfrm>
              <a:off x="301425" y="2253075"/>
              <a:ext cx="788775" cy="788825"/>
            </a:xfrm>
            <a:custGeom>
              <a:avLst/>
              <a:gdLst/>
              <a:ahLst/>
              <a:cxnLst/>
              <a:rect l="l" t="t" r="r" b="b"/>
              <a:pathLst>
                <a:path w="31551" h="31553" extrusionOk="0">
                  <a:moveTo>
                    <a:pt x="30370" y="1"/>
                  </a:moveTo>
                  <a:lnTo>
                    <a:pt x="0" y="30371"/>
                  </a:lnTo>
                  <a:cubicBezTo>
                    <a:pt x="211" y="30770"/>
                    <a:pt x="436" y="31164"/>
                    <a:pt x="675" y="31552"/>
                  </a:cubicBezTo>
                  <a:lnTo>
                    <a:pt x="31551" y="675"/>
                  </a:lnTo>
                  <a:cubicBezTo>
                    <a:pt x="31163" y="437"/>
                    <a:pt x="30770" y="213"/>
                    <a:pt x="303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6"/>
            <p:cNvSpPr/>
            <p:nvPr/>
          </p:nvSpPr>
          <p:spPr>
            <a:xfrm>
              <a:off x="356800" y="2308450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547" y="1"/>
                  </a:moveTo>
                  <a:lnTo>
                    <a:pt x="0" y="31549"/>
                  </a:lnTo>
                  <a:cubicBezTo>
                    <a:pt x="270" y="31890"/>
                    <a:pt x="552" y="32227"/>
                    <a:pt x="846" y="32556"/>
                  </a:cubicBezTo>
                  <a:lnTo>
                    <a:pt x="32556" y="848"/>
                  </a:lnTo>
                  <a:cubicBezTo>
                    <a:pt x="32226" y="554"/>
                    <a:pt x="31890" y="272"/>
                    <a:pt x="315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6"/>
            <p:cNvSpPr/>
            <p:nvPr/>
          </p:nvSpPr>
          <p:spPr>
            <a:xfrm>
              <a:off x="424825" y="2376525"/>
              <a:ext cx="813925" cy="81392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711" y="1"/>
                  </a:moveTo>
                  <a:lnTo>
                    <a:pt x="1" y="31709"/>
                  </a:lnTo>
                  <a:cubicBezTo>
                    <a:pt x="331" y="32003"/>
                    <a:pt x="667" y="32286"/>
                    <a:pt x="1010" y="32556"/>
                  </a:cubicBezTo>
                  <a:lnTo>
                    <a:pt x="32557" y="1010"/>
                  </a:lnTo>
                  <a:cubicBezTo>
                    <a:pt x="32287" y="667"/>
                    <a:pt x="32005" y="330"/>
                    <a:pt x="3171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505350" y="2457000"/>
              <a:ext cx="788775" cy="788875"/>
            </a:xfrm>
            <a:custGeom>
              <a:avLst/>
              <a:gdLst/>
              <a:ahLst/>
              <a:cxnLst/>
              <a:rect l="l" t="t" r="r" b="b"/>
              <a:pathLst>
                <a:path w="31551" h="31555" extrusionOk="0">
                  <a:moveTo>
                    <a:pt x="30878" y="1"/>
                  </a:moveTo>
                  <a:lnTo>
                    <a:pt x="0" y="30879"/>
                  </a:lnTo>
                  <a:cubicBezTo>
                    <a:pt x="388" y="31116"/>
                    <a:pt x="782" y="31340"/>
                    <a:pt x="1181" y="31554"/>
                  </a:cubicBezTo>
                  <a:lnTo>
                    <a:pt x="31551" y="1182"/>
                  </a:lnTo>
                  <a:cubicBezTo>
                    <a:pt x="31340" y="783"/>
                    <a:pt x="31116" y="389"/>
                    <a:pt x="308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599500" y="2551175"/>
              <a:ext cx="735550" cy="735550"/>
            </a:xfrm>
            <a:custGeom>
              <a:avLst/>
              <a:gdLst/>
              <a:ahLst/>
              <a:cxnLst/>
              <a:rect l="l" t="t" r="r" b="b"/>
              <a:pathLst>
                <a:path w="29422" h="29422" extrusionOk="0">
                  <a:moveTo>
                    <a:pt x="28952" y="1"/>
                  </a:moveTo>
                  <a:lnTo>
                    <a:pt x="0" y="28953"/>
                  </a:lnTo>
                  <a:cubicBezTo>
                    <a:pt x="457" y="29125"/>
                    <a:pt x="919" y="29282"/>
                    <a:pt x="1385" y="29422"/>
                  </a:cubicBezTo>
                  <a:lnTo>
                    <a:pt x="29421" y="1386"/>
                  </a:lnTo>
                  <a:cubicBezTo>
                    <a:pt x="29281" y="920"/>
                    <a:pt x="29124" y="458"/>
                    <a:pt x="2895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710450" y="2662150"/>
              <a:ext cx="647000" cy="646975"/>
            </a:xfrm>
            <a:custGeom>
              <a:avLst/>
              <a:gdLst/>
              <a:ahLst/>
              <a:cxnLst/>
              <a:rect l="l" t="t" r="r" b="b"/>
              <a:pathLst>
                <a:path w="25880" h="25879" extrusionOk="0">
                  <a:moveTo>
                    <a:pt x="25682" y="1"/>
                  </a:moveTo>
                  <a:lnTo>
                    <a:pt x="1" y="25681"/>
                  </a:lnTo>
                  <a:cubicBezTo>
                    <a:pt x="552" y="25767"/>
                    <a:pt x="1104" y="25833"/>
                    <a:pt x="1659" y="25879"/>
                  </a:cubicBezTo>
                  <a:lnTo>
                    <a:pt x="25879" y="1659"/>
                  </a:lnTo>
                  <a:cubicBezTo>
                    <a:pt x="25834" y="1104"/>
                    <a:pt x="25768" y="551"/>
                    <a:pt x="256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845925" y="2797575"/>
              <a:ext cx="511350" cy="511350"/>
            </a:xfrm>
            <a:custGeom>
              <a:avLst/>
              <a:gdLst/>
              <a:ahLst/>
              <a:cxnLst/>
              <a:rect l="l" t="t" r="r" b="b"/>
              <a:pathLst>
                <a:path w="20454" h="20454" extrusionOk="0">
                  <a:moveTo>
                    <a:pt x="20453" y="1"/>
                  </a:moveTo>
                  <a:lnTo>
                    <a:pt x="1" y="20453"/>
                  </a:lnTo>
                  <a:cubicBezTo>
                    <a:pt x="718" y="20391"/>
                    <a:pt x="1431" y="20297"/>
                    <a:pt x="2142" y="20167"/>
                  </a:cubicBezTo>
                  <a:lnTo>
                    <a:pt x="20165" y="2142"/>
                  </a:lnTo>
                  <a:cubicBezTo>
                    <a:pt x="20295" y="1433"/>
                    <a:pt x="20391" y="720"/>
                    <a:pt x="2045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1037700" y="2989400"/>
              <a:ext cx="267950" cy="267900"/>
            </a:xfrm>
            <a:custGeom>
              <a:avLst/>
              <a:gdLst/>
              <a:ahLst/>
              <a:cxnLst/>
              <a:rect l="l" t="t" r="r" b="b"/>
              <a:pathLst>
                <a:path w="10718" h="10716" extrusionOk="0">
                  <a:moveTo>
                    <a:pt x="10717" y="1"/>
                  </a:moveTo>
                  <a:lnTo>
                    <a:pt x="1" y="10715"/>
                  </a:lnTo>
                  <a:cubicBezTo>
                    <a:pt x="4703" y="8488"/>
                    <a:pt x="8489" y="4703"/>
                    <a:pt x="1071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16"/>
          <p:cNvGrpSpPr/>
          <p:nvPr/>
        </p:nvGrpSpPr>
        <p:grpSpPr>
          <a:xfrm flipH="1">
            <a:off x="314088" y="4706293"/>
            <a:ext cx="192998" cy="192646"/>
            <a:chOff x="3510300" y="2634425"/>
            <a:chExt cx="576975" cy="575750"/>
          </a:xfrm>
        </p:grpSpPr>
        <p:sp>
          <p:nvSpPr>
            <p:cNvPr id="613" name="Google Shape;613;p16"/>
            <p:cNvSpPr/>
            <p:nvPr/>
          </p:nvSpPr>
          <p:spPr>
            <a:xfrm>
              <a:off x="3743325" y="2634425"/>
              <a:ext cx="110925" cy="575750"/>
            </a:xfrm>
            <a:custGeom>
              <a:avLst/>
              <a:gdLst/>
              <a:ahLst/>
              <a:cxnLst/>
              <a:rect l="l" t="t" r="r" b="b"/>
              <a:pathLst>
                <a:path w="4437" h="23030" extrusionOk="0">
                  <a:moveTo>
                    <a:pt x="2193" y="1"/>
                  </a:moveTo>
                  <a:cubicBezTo>
                    <a:pt x="997" y="1"/>
                    <a:pt x="0" y="998"/>
                    <a:pt x="0" y="2194"/>
                  </a:cubicBezTo>
                  <a:lnTo>
                    <a:pt x="0" y="20786"/>
                  </a:lnTo>
                  <a:cubicBezTo>
                    <a:pt x="0" y="22032"/>
                    <a:pt x="997" y="23029"/>
                    <a:pt x="2193" y="23029"/>
                  </a:cubicBezTo>
                  <a:cubicBezTo>
                    <a:pt x="3440" y="23029"/>
                    <a:pt x="4437" y="22032"/>
                    <a:pt x="4437" y="20786"/>
                  </a:cubicBezTo>
                  <a:lnTo>
                    <a:pt x="4437" y="2194"/>
                  </a:lnTo>
                  <a:cubicBezTo>
                    <a:pt x="4437" y="998"/>
                    <a:pt x="3440" y="1"/>
                    <a:pt x="2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3510300" y="2866200"/>
              <a:ext cx="576975" cy="112175"/>
            </a:xfrm>
            <a:custGeom>
              <a:avLst/>
              <a:gdLst/>
              <a:ahLst/>
              <a:cxnLst/>
              <a:rect l="l" t="t" r="r" b="b"/>
              <a:pathLst>
                <a:path w="23079" h="4487" extrusionOk="0">
                  <a:moveTo>
                    <a:pt x="2243" y="1"/>
                  </a:moveTo>
                  <a:cubicBezTo>
                    <a:pt x="997" y="1"/>
                    <a:pt x="0" y="998"/>
                    <a:pt x="0" y="2244"/>
                  </a:cubicBezTo>
                  <a:cubicBezTo>
                    <a:pt x="0" y="3440"/>
                    <a:pt x="997" y="4437"/>
                    <a:pt x="2243" y="4487"/>
                  </a:cubicBezTo>
                  <a:lnTo>
                    <a:pt x="20836" y="4487"/>
                  </a:lnTo>
                  <a:cubicBezTo>
                    <a:pt x="22082" y="4437"/>
                    <a:pt x="23079" y="3440"/>
                    <a:pt x="23079" y="2244"/>
                  </a:cubicBezTo>
                  <a:cubicBezTo>
                    <a:pt x="23029" y="998"/>
                    <a:pt x="22032" y="1"/>
                    <a:pt x="20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16"/>
          <p:cNvGrpSpPr/>
          <p:nvPr/>
        </p:nvGrpSpPr>
        <p:grpSpPr>
          <a:xfrm flipH="1">
            <a:off x="97068" y="4354287"/>
            <a:ext cx="352705" cy="352014"/>
            <a:chOff x="3510300" y="2634425"/>
            <a:chExt cx="576975" cy="575750"/>
          </a:xfrm>
        </p:grpSpPr>
        <p:sp>
          <p:nvSpPr>
            <p:cNvPr id="616" name="Google Shape;616;p16"/>
            <p:cNvSpPr/>
            <p:nvPr/>
          </p:nvSpPr>
          <p:spPr>
            <a:xfrm>
              <a:off x="3743325" y="2634425"/>
              <a:ext cx="110925" cy="575750"/>
            </a:xfrm>
            <a:custGeom>
              <a:avLst/>
              <a:gdLst/>
              <a:ahLst/>
              <a:cxnLst/>
              <a:rect l="l" t="t" r="r" b="b"/>
              <a:pathLst>
                <a:path w="4437" h="23030" extrusionOk="0">
                  <a:moveTo>
                    <a:pt x="2193" y="1"/>
                  </a:moveTo>
                  <a:cubicBezTo>
                    <a:pt x="997" y="1"/>
                    <a:pt x="0" y="998"/>
                    <a:pt x="0" y="2194"/>
                  </a:cubicBezTo>
                  <a:lnTo>
                    <a:pt x="0" y="20786"/>
                  </a:lnTo>
                  <a:cubicBezTo>
                    <a:pt x="0" y="22032"/>
                    <a:pt x="997" y="23029"/>
                    <a:pt x="2193" y="23029"/>
                  </a:cubicBezTo>
                  <a:cubicBezTo>
                    <a:pt x="3440" y="23029"/>
                    <a:pt x="4437" y="22032"/>
                    <a:pt x="4437" y="20786"/>
                  </a:cubicBezTo>
                  <a:lnTo>
                    <a:pt x="4437" y="2194"/>
                  </a:lnTo>
                  <a:cubicBezTo>
                    <a:pt x="4437" y="998"/>
                    <a:pt x="3440" y="1"/>
                    <a:pt x="2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3510300" y="2866200"/>
              <a:ext cx="576975" cy="112175"/>
            </a:xfrm>
            <a:custGeom>
              <a:avLst/>
              <a:gdLst/>
              <a:ahLst/>
              <a:cxnLst/>
              <a:rect l="l" t="t" r="r" b="b"/>
              <a:pathLst>
                <a:path w="23079" h="4487" extrusionOk="0">
                  <a:moveTo>
                    <a:pt x="2243" y="1"/>
                  </a:moveTo>
                  <a:cubicBezTo>
                    <a:pt x="997" y="1"/>
                    <a:pt x="0" y="998"/>
                    <a:pt x="0" y="2244"/>
                  </a:cubicBezTo>
                  <a:cubicBezTo>
                    <a:pt x="0" y="3440"/>
                    <a:pt x="997" y="4437"/>
                    <a:pt x="2243" y="4487"/>
                  </a:cubicBezTo>
                  <a:lnTo>
                    <a:pt x="20836" y="4487"/>
                  </a:lnTo>
                  <a:cubicBezTo>
                    <a:pt x="22082" y="4437"/>
                    <a:pt x="23079" y="3440"/>
                    <a:pt x="23079" y="2244"/>
                  </a:cubicBezTo>
                  <a:cubicBezTo>
                    <a:pt x="23029" y="998"/>
                    <a:pt x="22032" y="1"/>
                    <a:pt x="20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2809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Source Sans Pro SemiBold"/>
              <a:buNone/>
              <a:defRPr sz="2800">
                <a:solidFill>
                  <a:srgbClr val="F3F3F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Source Sans Pro"/>
              <a:buNone/>
              <a:defRPr sz="2800" b="1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Source Sans Pro"/>
              <a:buNone/>
              <a:defRPr sz="2800" b="1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Source Sans Pro"/>
              <a:buNone/>
              <a:defRPr sz="2800" b="1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Source Sans Pro"/>
              <a:buNone/>
              <a:defRPr sz="2800" b="1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Source Sans Pro"/>
              <a:buNone/>
              <a:defRPr sz="2800" b="1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Source Sans Pro"/>
              <a:buNone/>
              <a:defRPr sz="2800" b="1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Source Sans Pro"/>
              <a:buNone/>
              <a:defRPr sz="2800" b="1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Source Sans Pro"/>
              <a:buNone/>
              <a:defRPr sz="2800" b="1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Barlow Light"/>
              <a:buChar char="●"/>
              <a:defRPr sz="1200">
                <a:solidFill>
                  <a:srgbClr val="F3F3F3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Barlow Light"/>
              <a:buChar char="○"/>
              <a:defRPr sz="1200">
                <a:solidFill>
                  <a:srgbClr val="F3F3F3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Barlow Light"/>
              <a:buChar char="■"/>
              <a:defRPr sz="1200">
                <a:solidFill>
                  <a:srgbClr val="F3F3F3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Barlow Light"/>
              <a:buChar char="●"/>
              <a:defRPr sz="1200">
                <a:solidFill>
                  <a:srgbClr val="F3F3F3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Barlow Light"/>
              <a:buChar char="○"/>
              <a:defRPr sz="1200">
                <a:solidFill>
                  <a:srgbClr val="F3F3F3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Barlow Light"/>
              <a:buChar char="■"/>
              <a:defRPr sz="1200">
                <a:solidFill>
                  <a:srgbClr val="F3F3F3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Barlow Light"/>
              <a:buChar char="●"/>
              <a:defRPr sz="1200">
                <a:solidFill>
                  <a:srgbClr val="F3F3F3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Barlow Light"/>
              <a:buChar char="○"/>
              <a:defRPr sz="1200">
                <a:solidFill>
                  <a:srgbClr val="F3F3F3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200"/>
              <a:buFont typeface="Barlow Light"/>
              <a:buChar char="■"/>
              <a:defRPr sz="1200">
                <a:solidFill>
                  <a:srgbClr val="F3F3F3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61" r:id="rId3"/>
    <p:sldLayoutId id="2147483667" r:id="rId4"/>
    <p:sldLayoutId id="2147483675" r:id="rId5"/>
    <p:sldLayoutId id="2147483682" r:id="rId6"/>
    <p:sldLayoutId id="2147483696" r:id="rId7"/>
    <p:sldLayoutId id="2147483697" r:id="rId8"/>
    <p:sldLayoutId id="214748369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85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8308"/>
            <a:ext cx="8791956" cy="4786884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481946"/>
            <a:ext cx="75438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577340"/>
            <a:ext cx="7543800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4730754"/>
            <a:ext cx="2057400" cy="205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4730754"/>
            <a:ext cx="3909060" cy="205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4730754"/>
            <a:ext cx="1097280" cy="205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2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6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77800"/>
            <a:ext cx="7711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chivo Black"/>
              <a:buNone/>
              <a:defRPr sz="28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ebas Neue"/>
              <a:buNone/>
              <a:defRPr sz="28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ebas Neue"/>
              <a:buNone/>
              <a:defRPr sz="28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ebas Neue"/>
              <a:buNone/>
              <a:defRPr sz="28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ebas Neue"/>
              <a:buNone/>
              <a:defRPr sz="28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ebas Neue"/>
              <a:buNone/>
              <a:defRPr sz="28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ebas Neue"/>
              <a:buNone/>
              <a:defRPr sz="28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ebas Neue"/>
              <a:buNone/>
              <a:defRPr sz="28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ebas Neue"/>
              <a:buNone/>
              <a:defRPr sz="28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8119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●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○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■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●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○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■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●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○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Montserrat"/>
              <a:buChar char="■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05849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flickr.com/photos/dzaia-bs/12523215843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B4D6DB-577D-4B0C-B063-44ABF3D50877}"/>
              </a:ext>
            </a:extLst>
          </p:cNvPr>
          <p:cNvSpPr/>
          <p:nvPr/>
        </p:nvSpPr>
        <p:spPr>
          <a:xfrm>
            <a:off x="0" y="1"/>
            <a:ext cx="9144000" cy="4961201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>
              <a:buClrTx/>
            </a:pPr>
            <a:endParaRPr lang="en-ID" sz="1350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F0F806-775D-46CC-876E-7724016746A4}"/>
              </a:ext>
            </a:extLst>
          </p:cNvPr>
          <p:cNvSpPr txBox="1"/>
          <p:nvPr/>
        </p:nvSpPr>
        <p:spPr>
          <a:xfrm>
            <a:off x="-69273" y="335319"/>
            <a:ext cx="914400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715">
              <a:buClrTx/>
            </a:pPr>
            <a:r>
              <a:rPr lang="en-US" altLang="ko-KR" sz="2400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itchFamily="34" charset="0"/>
              </a:rPr>
              <a:t>SELEKSI PNS BERPRESTASI </a:t>
            </a:r>
          </a:p>
          <a:p>
            <a:pPr algn="ctr" defTabSz="685715">
              <a:buClrTx/>
            </a:pPr>
            <a:r>
              <a:rPr lang="en-US" altLang="ko-KR" sz="1800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itchFamily="34" charset="0"/>
              </a:rPr>
              <a:t>TAHUN 2021</a:t>
            </a:r>
            <a:endParaRPr lang="ko-KR" altLang="en-US" sz="18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A3409C-3487-482D-BA98-F9F742A0694B}"/>
              </a:ext>
            </a:extLst>
          </p:cNvPr>
          <p:cNvSpPr txBox="1"/>
          <p:nvPr/>
        </p:nvSpPr>
        <p:spPr>
          <a:xfrm>
            <a:off x="2275163" y="3996957"/>
            <a:ext cx="4306041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715">
              <a:buClrTx/>
            </a:pPr>
            <a:r>
              <a:rPr lang="en-US" altLang="ko-KR" sz="1500" kern="1200" dirty="0">
                <a:solidFill>
                  <a:prstClr val="white"/>
                </a:solidFill>
                <a:cs typeface="Arial" pitchFamily="34" charset="0"/>
              </a:rPr>
              <a:t>BADAN KEPEGAWAIAN DAERAH</a:t>
            </a:r>
          </a:p>
          <a:p>
            <a:pPr algn="ctr" defTabSz="685715">
              <a:buClrTx/>
            </a:pPr>
            <a:r>
              <a:rPr lang="en-US" altLang="ko-KR" sz="1500" kern="1200" dirty="0">
                <a:solidFill>
                  <a:prstClr val="white"/>
                </a:solidFill>
                <a:cs typeface="Arial" pitchFamily="34" charset="0"/>
              </a:rPr>
              <a:t>PROVINSI JAWA BARAT</a:t>
            </a:r>
            <a:endParaRPr lang="ko-KR" altLang="en-US" sz="1500" kern="1200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F7F71F-3277-4335-A366-FF5EE7555D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4" y="1461541"/>
            <a:ext cx="1431551" cy="2102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C777823-EB11-4D8F-80D4-5862E77AA6DE}"/>
              </a:ext>
            </a:extLst>
          </p:cNvPr>
          <p:cNvGrpSpPr/>
          <p:nvPr/>
        </p:nvGrpSpPr>
        <p:grpSpPr>
          <a:xfrm>
            <a:off x="7806394" y="130618"/>
            <a:ext cx="1165064" cy="643093"/>
            <a:chOff x="9921341" y="214971"/>
            <a:chExt cx="2195146" cy="121167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8DE4852-44D2-47B6-960C-B08F6CDB70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6" t="10276" r="10972" b="7017"/>
            <a:stretch/>
          </p:blipFill>
          <p:spPr>
            <a:xfrm>
              <a:off x="11019207" y="243065"/>
              <a:ext cx="1097280" cy="115549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7A37184-4E71-44D6-A954-E1DEE5471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1341" y="214971"/>
              <a:ext cx="1022353" cy="121167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26EEA98-E4F5-419C-8643-B8A42EF61FE6}"/>
              </a:ext>
            </a:extLst>
          </p:cNvPr>
          <p:cNvSpPr txBox="1"/>
          <p:nvPr/>
        </p:nvSpPr>
        <p:spPr>
          <a:xfrm>
            <a:off x="2275163" y="4504860"/>
            <a:ext cx="4306041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715">
              <a:buClrTx/>
            </a:pPr>
            <a:r>
              <a:rPr lang="en-US" altLang="ko-KR" sz="1500" b="1" kern="1200" dirty="0">
                <a:solidFill>
                  <a:prstClr val="white"/>
                </a:solidFill>
                <a:cs typeface="Arial" pitchFamily="34" charset="0"/>
              </a:rPr>
              <a:t>TAHUN 2021</a:t>
            </a:r>
            <a:endParaRPr lang="ko-KR" altLang="en-US" sz="1500" b="1" kern="12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60B642-5486-4805-B7D3-656781893DEC}"/>
              </a:ext>
            </a:extLst>
          </p:cNvPr>
          <p:cNvSpPr txBox="1"/>
          <p:nvPr/>
        </p:nvSpPr>
        <p:spPr>
          <a:xfrm>
            <a:off x="0" y="3565998"/>
            <a:ext cx="9143999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INOVATIF, INSPIRATIF, THE FUTURE LEADER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D1BE53-4AEB-42B4-8BB2-8B300E3ABDF4}"/>
              </a:ext>
            </a:extLst>
          </p:cNvPr>
          <p:cNvSpPr txBox="1"/>
          <p:nvPr/>
        </p:nvSpPr>
        <p:spPr>
          <a:xfrm>
            <a:off x="70704" y="1871413"/>
            <a:ext cx="9144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715">
              <a:buClrTx/>
            </a:pPr>
            <a:r>
              <a:rPr lang="en-US" altLang="ko-KR" sz="2400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itchFamily="34" charset="0"/>
              </a:rPr>
              <a:t>TEKNIS PENULISAN MAKALAH DAN </a:t>
            </a:r>
          </a:p>
          <a:p>
            <a:pPr algn="ctr" defTabSz="685715">
              <a:buClrTx/>
            </a:pPr>
            <a:r>
              <a:rPr lang="en-US" altLang="ko-KR" sz="2400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itchFamily="34" charset="0"/>
              </a:rPr>
              <a:t>BAHAN PRESENTASI</a:t>
            </a:r>
            <a:endParaRPr lang="ko-KR" altLang="en-US" sz="18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00B0F0"/>
            </a:gs>
            <a:gs pos="0">
              <a:schemeClr val="accent1">
                <a:lumMod val="5000"/>
                <a:lumOff val="95000"/>
              </a:schemeClr>
            </a:gs>
            <a:gs pos="65000">
              <a:schemeClr val="accent6">
                <a:lumMod val="50000"/>
                <a:lumOff val="5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05BB26-8C5A-4C54-8613-F2C0EE322D44}"/>
              </a:ext>
            </a:extLst>
          </p:cNvPr>
          <p:cNvSpPr/>
          <p:nvPr/>
        </p:nvSpPr>
        <p:spPr>
          <a:xfrm>
            <a:off x="280554" y="67540"/>
            <a:ext cx="8582891" cy="5008418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81C9872-2A4D-4281-B78C-436AF31FB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927042"/>
              </p:ext>
            </p:extLst>
          </p:nvPr>
        </p:nvGraphicFramePr>
        <p:xfrm>
          <a:off x="457725" y="157096"/>
          <a:ext cx="8228548" cy="4829305"/>
        </p:xfrm>
        <a:graphic>
          <a:graphicData uri="http://schemas.openxmlformats.org/drawingml/2006/table">
            <a:tbl>
              <a:tblPr firstRow="1" firstCol="1" bandRow="1">
                <a:tableStyleId>{CEE5C0A8-22BA-475E-88B9-26B833EDCDDB}</a:tableStyleId>
              </a:tblPr>
              <a:tblGrid>
                <a:gridCol w="627654">
                  <a:extLst>
                    <a:ext uri="{9D8B030D-6E8A-4147-A177-3AD203B41FA5}">
                      <a16:colId xmlns:a16="http://schemas.microsoft.com/office/drawing/2014/main" val="894097672"/>
                    </a:ext>
                  </a:extLst>
                </a:gridCol>
                <a:gridCol w="1966637">
                  <a:extLst>
                    <a:ext uri="{9D8B030D-6E8A-4147-A177-3AD203B41FA5}">
                      <a16:colId xmlns:a16="http://schemas.microsoft.com/office/drawing/2014/main" val="304069591"/>
                    </a:ext>
                  </a:extLst>
                </a:gridCol>
                <a:gridCol w="5634257">
                  <a:extLst>
                    <a:ext uri="{9D8B030D-6E8A-4147-A177-3AD203B41FA5}">
                      <a16:colId xmlns:a16="http://schemas.microsoft.com/office/drawing/2014/main" val="2472831031"/>
                    </a:ext>
                  </a:extLst>
                </a:gridCol>
              </a:tblGrid>
              <a:tr h="168598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BAB III. ANALISA PRODUK INOVASI (</a:t>
                      </a:r>
                      <a:r>
                        <a:rPr lang="en-US" sz="1200" b="0" i="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maksimal</a:t>
                      </a:r>
                      <a:r>
                        <a:rPr lang="en-US" sz="12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1000 Kata)</a:t>
                      </a:r>
                      <a:endParaRPr lang="en-ID" sz="1200" b="0" i="0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857" marR="49857" marT="0" marB="0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472592"/>
                  </a:ext>
                </a:extLst>
              </a:tr>
              <a:tr h="3775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3.1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857" marR="49857" marT="0" marB="0" anchor="ctr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8280" algn="l">
                        <a:lnSpc>
                          <a:spcPct val="111000"/>
                        </a:lnSpc>
                        <a:spcAft>
                          <a:spcPts val="205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Deskripsi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Inovasi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857" marR="49857" marT="0" marB="0" anchor="ctr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secara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singkat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inovasi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dihasilkan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meliputi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definisi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fungsi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inovasi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857" marR="49857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253335"/>
                  </a:ext>
                </a:extLst>
              </a:tr>
              <a:tr h="359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3.2</a:t>
                      </a:r>
                      <a:endParaRPr lang="en-ID" sz="120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857" marR="49857" marT="0" marB="0" anchor="ctr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8280" algn="l">
                        <a:lnSpc>
                          <a:spcPct val="111000"/>
                        </a:lnSpc>
                        <a:spcAft>
                          <a:spcPts val="205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Manfaat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857" marR="49857" marT="0" marB="0" anchor="ctr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8280" algn="just">
                        <a:lnSpc>
                          <a:spcPct val="111000"/>
                        </a:lnSpc>
                        <a:spcAft>
                          <a:spcPts val="205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Deskripsikan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	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kegunaan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inovasi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untuk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pengguna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meliputi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fungsi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nilai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tambah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nilai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ekonomi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diberikan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kepada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stakeholder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857" marR="49857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007284"/>
                  </a:ext>
                </a:extLst>
              </a:tr>
              <a:tr h="359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3.3</a:t>
                      </a:r>
                      <a:endParaRPr lang="en-ID" sz="120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857" marR="49857" marT="0" marB="0" anchor="ctr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8280" algn="l">
                        <a:lnSpc>
                          <a:spcPct val="111000"/>
                        </a:lnSpc>
                        <a:spcAft>
                          <a:spcPts val="205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Keunggulan dan Kelemahan Inovasi</a:t>
                      </a:r>
                      <a:endParaRPr lang="en-ID" sz="120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857" marR="49857" marT="0" marB="0" anchor="ctr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8280" algn="just">
                        <a:lnSpc>
                          <a:spcPct val="111000"/>
                        </a:lnSpc>
                        <a:spcAft>
                          <a:spcPts val="205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keunggulan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kelemahan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inovasi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telah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dibuat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857" marR="49857" marT="0" marB="0" anchor="ctr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696291"/>
                  </a:ext>
                </a:extLst>
              </a:tr>
              <a:tr h="359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3.4</a:t>
                      </a:r>
                      <a:endParaRPr lang="en-ID" sz="120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857" marR="49857" marT="0" marB="0" anchor="ctr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8280" algn="l">
                        <a:lnSpc>
                          <a:spcPct val="111000"/>
                        </a:lnSpc>
                        <a:spcAft>
                          <a:spcPts val="205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Kepemilikan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Inovasi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857" marR="49857" marT="0" marB="0" anchor="ctr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8280" algn="just">
                        <a:lnSpc>
                          <a:spcPct val="111000"/>
                        </a:lnSpc>
                        <a:spcAft>
                          <a:spcPts val="205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Sebutkan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status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kepemilikan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inovasi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apakah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milik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pribadi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kelompok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atau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Lembaga (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kantor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atau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lainnya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857" marR="49857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500104"/>
                  </a:ext>
                </a:extLst>
              </a:tr>
              <a:tr h="924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3.5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857" marR="49857" marT="0" marB="0" anchor="ctr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8280" algn="l">
                        <a:lnSpc>
                          <a:spcPct val="111000"/>
                        </a:lnSpc>
                        <a:spcAft>
                          <a:spcPts val="205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Kekayaan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Intelektual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857" marR="49857" marT="0" marB="0" anchor="ctr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8280" algn="just">
                        <a:lnSpc>
                          <a:spcPct val="111000"/>
                        </a:lnSpc>
                        <a:spcAft>
                          <a:spcPts val="205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Sebutkan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jenis-jenis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Kekayaan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Intelektual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sudah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diajukan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diajukan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seperti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Paten,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Cipta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Desain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Industri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Merek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Dagang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Rahasia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Dagang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atau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lainnya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dan status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Kekayaan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Intelektual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saat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tidak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diajukan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belum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diajukan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proses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pengajuan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telah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didaftarkan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masa uji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substansi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.),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alasannya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857" marR="49857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611366"/>
                  </a:ext>
                </a:extLst>
              </a:tr>
              <a:tr h="168598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BAB IV. ANALISIS DAMPAK INOVASI (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Maksimal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1500 Kata)</a:t>
                      </a:r>
                      <a:endParaRPr lang="en-ID" sz="12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857" marR="49857" marT="0" marB="0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162219"/>
                  </a:ext>
                </a:extLst>
              </a:tr>
              <a:tr h="3471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4.1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857" marR="49857" marT="0" marB="0" anchor="ctr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Kinerja di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lingkungan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kerja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857" marR="49857" marT="0" marB="0" anchor="ctr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dampak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terhadap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Peningkatan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Produktivitas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Kerja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Etos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kerja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Peningkatan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Efisiensi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Biaya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Anggaran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857" marR="49857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042852"/>
                  </a:ext>
                </a:extLst>
              </a:tr>
              <a:tr h="710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4.2</a:t>
                      </a:r>
                      <a:endParaRPr lang="en-ID" sz="120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857" marR="49857" marT="0" marB="0" anchor="ctr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Kebijakan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Pemerintah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857" marR="49857" marT="0" marB="0" anchor="ctr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Jelaskan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dampak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inovasi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terhadap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kebijakan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publik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Peningkatan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kapasitas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SDM,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Peningkatan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kualitas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tata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kelola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Pemerintahan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dan Tata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kelola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pembangunan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masyarakat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serta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dampak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terhadap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peningkatan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penerapan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Iptek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kepada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SDM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Pemerintah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dll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857" marR="49857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358942"/>
                  </a:ext>
                </a:extLst>
              </a:tr>
              <a:tr h="710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4.3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857" marR="49857" marT="0" marB="0" anchor="ctr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Masyarakat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857" marR="49857" marT="0" marB="0" anchor="ctr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Jelaskan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dampak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inovasi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terhadap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peningkatan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daya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saing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peningkatan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kualitas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kuantitas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serta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nilai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tambah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),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Perbaikan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tata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nilai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masyarakat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seni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budaya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sosial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ekonomi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politik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keamanan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ketentraman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pendidikan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kesehatan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), dan Tingkat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partisipasi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masyarakat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dll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 marL="49857" marR="49857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287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569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00B0F0"/>
            </a:gs>
            <a:gs pos="0">
              <a:schemeClr val="accent1">
                <a:lumMod val="5000"/>
                <a:lumOff val="95000"/>
              </a:schemeClr>
            </a:gs>
            <a:gs pos="65000">
              <a:schemeClr val="accent6">
                <a:lumMod val="50000"/>
                <a:lumOff val="5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592B19-7121-4F9E-B62B-8BADC31C4211}"/>
              </a:ext>
            </a:extLst>
          </p:cNvPr>
          <p:cNvSpPr/>
          <p:nvPr/>
        </p:nvSpPr>
        <p:spPr>
          <a:xfrm>
            <a:off x="280554" y="67540"/>
            <a:ext cx="8582891" cy="5008418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050F679-5D12-43E2-B2A7-3A48159CE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800924"/>
              </p:ext>
            </p:extLst>
          </p:nvPr>
        </p:nvGraphicFramePr>
        <p:xfrm>
          <a:off x="459955" y="348561"/>
          <a:ext cx="8224088" cy="2992502"/>
        </p:xfrm>
        <a:graphic>
          <a:graphicData uri="http://schemas.openxmlformats.org/drawingml/2006/table">
            <a:tbl>
              <a:tblPr firstRow="1" firstCol="1" bandRow="1">
                <a:tableStyleId>{CEE5C0A8-22BA-475E-88B9-26B833EDCDDB}</a:tableStyleId>
              </a:tblPr>
              <a:tblGrid>
                <a:gridCol w="627315">
                  <a:extLst>
                    <a:ext uri="{9D8B030D-6E8A-4147-A177-3AD203B41FA5}">
                      <a16:colId xmlns:a16="http://schemas.microsoft.com/office/drawing/2014/main" val="2903140962"/>
                    </a:ext>
                  </a:extLst>
                </a:gridCol>
                <a:gridCol w="2305904">
                  <a:extLst>
                    <a:ext uri="{9D8B030D-6E8A-4147-A177-3AD203B41FA5}">
                      <a16:colId xmlns:a16="http://schemas.microsoft.com/office/drawing/2014/main" val="2520873350"/>
                    </a:ext>
                  </a:extLst>
                </a:gridCol>
                <a:gridCol w="5290869">
                  <a:extLst>
                    <a:ext uri="{9D8B030D-6E8A-4147-A177-3AD203B41FA5}">
                      <a16:colId xmlns:a16="http://schemas.microsoft.com/office/drawing/2014/main" val="3907149290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BAB V RENCANA PENGEMBANGAN INOVASI (500 Kata)</a:t>
                      </a:r>
                      <a:endParaRPr lang="en-ID" sz="12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847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5.1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Barlow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Road Map (Peta Jalan) Pengembangan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Inovasi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Barlow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gambarkan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pengembangan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dari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tahap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ide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awal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hingga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tahap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sekarang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sudah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dilakukan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rencana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pengembangan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inovasi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akan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dilakukan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selama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dua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atau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lima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tahun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ke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depan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. 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Barlow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277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5.2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Barlow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Kesiapan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SDM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Biaya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Barlow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Jelaskan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kesiapan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SDM yang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diperlukan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(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kompetensi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,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Jumlah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,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asal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SDM),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Kebutuhan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dan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sumber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biaya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untuk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pengembangan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inovasi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ke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depan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.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Barlow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064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5.3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Barlow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Penerapan/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Implemetasi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Inovasi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Barlow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Jelaskan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Peluang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Penerapan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di Unit lain, Dinas Lain,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Pemda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Lain,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bahkan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penerapan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secara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Nasional,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Permasalahan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/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Kelemahan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dari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Inovasi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jika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di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terapkan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lebih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luas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dan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jelaskan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Teknik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untuk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mengimplementasikan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pada wilayah yang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lebih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luas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Barlow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052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BAB VI.</a:t>
                      </a:r>
                      <a:endParaRPr lang="en-ID" sz="11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KESIMPULAN DAN SARAN (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Maksimal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500 Kata)</a:t>
                      </a:r>
                      <a:endParaRPr lang="en-ID" sz="12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937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6.1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Barlow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Kesimpulan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Barlow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Jawaban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secara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ringkas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berdasarkan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pembahasan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sebelumnya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dari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alternatif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pemecahan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permasalahan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dengan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Inovasi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kembangkan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.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Barlow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856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6.2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Barlow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Saran-Saran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Barlow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Sampaikan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saran-saran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kepada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pihak-pihak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terkait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bekenaan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dengan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hasil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inovasi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.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Barlow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33285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Barlow Light" panose="020B0604020202020204" charset="0"/>
                        </a:rPr>
                        <a:t>DAFTAR PUSTAKA</a:t>
                      </a:r>
                      <a:endParaRPr lang="en-ID" sz="1200" b="0" dirty="0">
                        <a:solidFill>
                          <a:schemeClr val="bg1"/>
                        </a:solidFill>
                        <a:effectLst/>
                        <a:latin typeface="Barlow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82148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5071E14-3B48-4C92-9FCE-68AC2402140F}"/>
              </a:ext>
            </a:extLst>
          </p:cNvPr>
          <p:cNvSpPr txBox="1"/>
          <p:nvPr/>
        </p:nvSpPr>
        <p:spPr>
          <a:xfrm>
            <a:off x="1156856" y="3622083"/>
            <a:ext cx="7031182" cy="1363065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R="208280" algn="just">
              <a:lnSpc>
                <a:spcPct val="107000"/>
              </a:lnSpc>
              <a:spcAft>
                <a:spcPts val="320"/>
              </a:spcAft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LAMPIRAN </a:t>
            </a:r>
            <a:endParaRPr lang="en-ID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08280" algn="just">
              <a:lnSpc>
                <a:spcPct val="107000"/>
              </a:lnSpc>
              <a:spcAft>
                <a:spcPts val="320"/>
              </a:spcAft>
            </a:pP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Inovasi</a:t>
            </a:r>
            <a:r>
              <a:rPr lang="en-ID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Foto-Foto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pemanfaatan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Inovasi</a:t>
            </a:r>
            <a:r>
              <a:rPr lang="en-ID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Dokumentasi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lainnya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(Hasil </a:t>
            </a: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Pengujian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Serifikasi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Hak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Paten </a:t>
            </a: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dll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D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725" marR="3175" indent="-720725" algn="just">
              <a:lnSpc>
                <a:spcPct val="103000"/>
              </a:lnSpc>
              <a:spcAft>
                <a:spcPts val="265"/>
              </a:spcAft>
            </a:pPr>
            <a:endParaRPr lang="en-US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725" marR="3175" indent="-720725" algn="just">
              <a:lnSpc>
                <a:spcPct val="103000"/>
              </a:lnSpc>
              <a:spcAft>
                <a:spcPts val="265"/>
              </a:spcAft>
            </a:pP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Catatan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Makalah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ditulis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kertas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A4 </a:t>
            </a:r>
            <a:r>
              <a:rPr lang="en-US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huruf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Times New Roman font 12, </a:t>
            </a:r>
            <a:r>
              <a:rPr lang="en-US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spasi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1,5 </a:t>
            </a:r>
            <a:r>
              <a:rPr lang="en-US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margin (</a:t>
            </a:r>
            <a:r>
              <a:rPr lang="en-US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atas-bawah-kiri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masing-masing 2,5 cm dan </a:t>
            </a:r>
            <a:r>
              <a:rPr lang="en-US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kanan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cm). </a:t>
            </a:r>
            <a:endParaRPr lang="en-ID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047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00B0F0"/>
            </a:gs>
            <a:gs pos="0">
              <a:schemeClr val="accent1">
                <a:lumMod val="5000"/>
                <a:lumOff val="95000"/>
              </a:schemeClr>
            </a:gs>
            <a:gs pos="65000">
              <a:schemeClr val="accent6">
                <a:lumMod val="50000"/>
                <a:lumOff val="5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D0C8FD-D52A-420E-819E-C1EB3AD3B3D2}"/>
              </a:ext>
            </a:extLst>
          </p:cNvPr>
          <p:cNvSpPr txBox="1"/>
          <p:nvPr/>
        </p:nvSpPr>
        <p:spPr>
          <a:xfrm>
            <a:off x="420398" y="80417"/>
            <a:ext cx="8303201" cy="332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140"/>
              </a:spcAft>
            </a:pPr>
            <a:r>
              <a:rPr 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SISTEMATIS PENYUSUNAN MAKALAH KATEGORI PNS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INSPIRATIF </a:t>
            </a:r>
            <a:endParaRPr lang="en-ID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EED5C8E-0F01-4786-B88F-C88F64BAD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87502"/>
              </p:ext>
            </p:extLst>
          </p:nvPr>
        </p:nvGraphicFramePr>
        <p:xfrm>
          <a:off x="240723" y="463152"/>
          <a:ext cx="8662553" cy="4599931"/>
        </p:xfrm>
        <a:graphic>
          <a:graphicData uri="http://schemas.openxmlformats.org/drawingml/2006/table">
            <a:tbl>
              <a:tblPr firstRow="1" firstCol="1" bandRow="1">
                <a:tableStyleId>{CEE5C0A8-22BA-475E-88B9-26B833EDCDDB}</a:tableStyleId>
              </a:tblPr>
              <a:tblGrid>
                <a:gridCol w="362366">
                  <a:extLst>
                    <a:ext uri="{9D8B030D-6E8A-4147-A177-3AD203B41FA5}">
                      <a16:colId xmlns:a16="http://schemas.microsoft.com/office/drawing/2014/main" val="2027114497"/>
                    </a:ext>
                  </a:extLst>
                </a:gridCol>
                <a:gridCol w="1589615">
                  <a:extLst>
                    <a:ext uri="{9D8B030D-6E8A-4147-A177-3AD203B41FA5}">
                      <a16:colId xmlns:a16="http://schemas.microsoft.com/office/drawing/2014/main" val="3352273026"/>
                    </a:ext>
                  </a:extLst>
                </a:gridCol>
                <a:gridCol w="6710572">
                  <a:extLst>
                    <a:ext uri="{9D8B030D-6E8A-4147-A177-3AD203B41FA5}">
                      <a16:colId xmlns:a16="http://schemas.microsoft.com/office/drawing/2014/main" val="3560816998"/>
                    </a:ext>
                  </a:extLst>
                </a:gridCol>
              </a:tblGrid>
              <a:tr h="181594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DAFTAR ISI</a:t>
                      </a:r>
                      <a:endParaRPr lang="en-ID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6" marR="41606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551038"/>
                  </a:ext>
                </a:extLst>
              </a:tr>
              <a:tr h="181594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LEMBAR PENGESAHAN</a:t>
                      </a:r>
                      <a:endParaRPr lang="en-ID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6" marR="41606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978000"/>
                  </a:ext>
                </a:extLst>
              </a:tr>
              <a:tr h="56401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Ringkasan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Eksekutif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maksimal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500 Kata)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6" marR="4160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secara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ringkas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terkait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dengan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inovasi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kegiatan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memberikan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inspirasi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di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paparkan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dari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aspek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produk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inspiratif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dampaknya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rencana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untuk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literasi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lebih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luas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 dan output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kegiatan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dihasilkan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6" marR="4160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70342"/>
                  </a:ext>
                </a:extLst>
              </a:tr>
              <a:tr h="181594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BAB I.   PENDAHULUAN (1000 Kata)</a:t>
                      </a:r>
                      <a:endParaRPr lang="en-ID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6" marR="41606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084900"/>
                  </a:ext>
                </a:extLst>
              </a:tr>
              <a:tr h="564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1.1.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6" marR="4160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Latar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Belakang</a:t>
                      </a:r>
                      <a:endParaRPr lang="en-ID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6" marR="4160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latar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belakang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mendasari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ide/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gagasan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kegiatan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memberikan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inspirasi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kepeloporan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kepada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lainnya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permasalahan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atau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kendala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dihadapi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saat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ini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prediksi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perkembangan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depan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. (Jika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ada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didukung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dengan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data-data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kuantitatif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ID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6" marR="4160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601053"/>
                  </a:ext>
                </a:extLst>
              </a:tr>
              <a:tr h="372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1.2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6" marR="4160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Identifikasi dan perumusan Masalah</a:t>
                      </a:r>
                      <a:endParaRPr lang="en-ID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6" marR="4160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beberapa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permasalahan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muncul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baik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di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dalam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pekerjaan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maupun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terjadi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di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masyarakat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rumuskan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permasalahan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di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selesaikan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dengan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produk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di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tawarkan</a:t>
                      </a:r>
                      <a:endParaRPr lang="en-ID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6" marR="4160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300383"/>
                  </a:ext>
                </a:extLst>
              </a:tr>
              <a:tr h="372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1.3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6" marR="4160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Tujuan</a:t>
                      </a:r>
                      <a:endParaRPr lang="en-ID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6" marR="4160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Tujuan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dilakukannya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kegiatan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produk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meninspirasi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tersebut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dalam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menyelesaikan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permasalahan</a:t>
                      </a:r>
                      <a:endParaRPr lang="en-ID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6" marR="4160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556589"/>
                  </a:ext>
                </a:extLst>
              </a:tr>
              <a:tr h="372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1.4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6" marR="4160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Manfaat</a:t>
                      </a:r>
                      <a:endParaRPr lang="en-ID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6" marR="4160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Manfaat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produk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kegiatan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inspiratif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bagi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diri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sendiri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dalam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pekerjaan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lingkungan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kerja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pemerintahan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masyarakat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dll</a:t>
                      </a:r>
                      <a:endParaRPr lang="en-ID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6" marR="4160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38212"/>
                  </a:ext>
                </a:extLst>
              </a:tr>
              <a:tr h="372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1.5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6" marR="4160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Output/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Keluaran</a:t>
                      </a:r>
                      <a:endParaRPr lang="en-ID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6" marR="4160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Sebutkan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keluaran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dari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produk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kegiatan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inspiratif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tersebut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Sistem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Model,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Kebijakan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Prototife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Produk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produk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siap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dikomersial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Literasi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social,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pemberdayaan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masyarakat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dll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ID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6" marR="4160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285690"/>
                  </a:ext>
                </a:extLst>
              </a:tr>
              <a:tr h="181594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BAB II.  ASPEK TEKNIS PRODUK/KEGIATAN INSPIRATIF (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</a:rPr>
                        <a:t>Maksimal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 1000 Kata)</a:t>
                      </a:r>
                      <a:endParaRPr lang="en-ID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6" marR="41606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921416"/>
                  </a:ext>
                </a:extLst>
              </a:tr>
              <a:tr h="372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2.1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6" marR="4160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Alat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bahan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digunakan</a:t>
                      </a:r>
                      <a:endParaRPr lang="en-ID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6" marR="4160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Sebutkan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sepsifikasi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bahan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alat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digunakan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dari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mana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alat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bahan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tersebut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dapat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diperoleh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bagiamana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pengunaannya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ID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6" marR="4160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353947"/>
                  </a:ext>
                </a:extLst>
              </a:tr>
              <a:tr h="372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2.2.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6" marR="4160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Spesifikasi Teknis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Produk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kegiatan</a:t>
                      </a:r>
                      <a:endParaRPr lang="en-ID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6" marR="4160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teknis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Proses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Produksi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pelaksanaan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kegiatan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inpiratif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barang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Jasa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)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bisa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mengunakan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effectLst/>
                        </a:rPr>
                        <a:t>Flowchart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dan SOP</a:t>
                      </a:r>
                      <a:endParaRPr lang="en-ID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6" marR="4160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485583"/>
                  </a:ext>
                </a:extLst>
              </a:tr>
              <a:tr h="412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2.3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6" marR="4160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Kebaharuan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produk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kegiatan</a:t>
                      </a:r>
                      <a:endParaRPr lang="en-ID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6" marR="4160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tingkat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kebaharuan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produk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kegiatan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inpiratif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di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bandingkan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dengan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produk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kegiatan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telah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ada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sekarang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Originall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Pengembangan,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atau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peniruan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dari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inovasi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sudah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ada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ID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6" marR="4160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608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925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00B0F0"/>
            </a:gs>
            <a:gs pos="0">
              <a:schemeClr val="accent1">
                <a:lumMod val="5000"/>
                <a:lumOff val="95000"/>
              </a:schemeClr>
            </a:gs>
            <a:gs pos="65000">
              <a:schemeClr val="accent6">
                <a:lumMod val="50000"/>
                <a:lumOff val="5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A4175E-F642-4EF6-917D-AFC14C836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381318"/>
              </p:ext>
            </p:extLst>
          </p:nvPr>
        </p:nvGraphicFramePr>
        <p:xfrm>
          <a:off x="368278" y="506832"/>
          <a:ext cx="8559844" cy="4301620"/>
        </p:xfrm>
        <a:graphic>
          <a:graphicData uri="http://schemas.openxmlformats.org/drawingml/2006/table">
            <a:tbl>
              <a:tblPr firstRow="1" firstCol="1" bandRow="1">
                <a:tableStyleId>{CEE5C0A8-22BA-475E-88B9-26B833EDCDDB}</a:tableStyleId>
              </a:tblPr>
              <a:tblGrid>
                <a:gridCol w="652925">
                  <a:extLst>
                    <a:ext uri="{9D8B030D-6E8A-4147-A177-3AD203B41FA5}">
                      <a16:colId xmlns:a16="http://schemas.microsoft.com/office/drawing/2014/main" val="3471428240"/>
                    </a:ext>
                  </a:extLst>
                </a:gridCol>
                <a:gridCol w="2290033">
                  <a:extLst>
                    <a:ext uri="{9D8B030D-6E8A-4147-A177-3AD203B41FA5}">
                      <a16:colId xmlns:a16="http://schemas.microsoft.com/office/drawing/2014/main" val="1500081493"/>
                    </a:ext>
                  </a:extLst>
                </a:gridCol>
                <a:gridCol w="5616886">
                  <a:extLst>
                    <a:ext uri="{9D8B030D-6E8A-4147-A177-3AD203B41FA5}">
                      <a16:colId xmlns:a16="http://schemas.microsoft.com/office/drawing/2014/main" val="2367675580"/>
                    </a:ext>
                  </a:extLst>
                </a:gridCol>
              </a:tblGrid>
              <a:tr h="13187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BAB III. ANALISA PRODUK/KEGIATAN INSPIRATIF (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</a:rPr>
                        <a:t>Maksimal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 1000 Kata)</a:t>
                      </a:r>
                      <a:endParaRPr lang="en-ID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7" marR="58417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001289"/>
                  </a:ext>
                </a:extLst>
              </a:tr>
              <a:tr h="270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3..1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7" marR="5841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8280" algn="just">
                        <a:lnSpc>
                          <a:spcPct val="111000"/>
                        </a:lnSpc>
                        <a:spcAft>
                          <a:spcPts val="205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Deskripsi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Produk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/Jasa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7" marR="5841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8280" algn="just">
                        <a:lnSpc>
                          <a:spcPct val="111000"/>
                        </a:lnSpc>
                        <a:spcAft>
                          <a:spcPts val="205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Jelaskan secara singkat produk/jasa inpiratif yang dihasilkan, meliputi definisi dan fungsi produk inspiratif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7" marR="5841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620358"/>
                  </a:ext>
                </a:extLst>
              </a:tr>
              <a:tr h="5485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3.2</a:t>
                      </a:r>
                      <a:endParaRPr lang="en-ID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7" marR="5841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8280" algn="just">
                        <a:lnSpc>
                          <a:spcPct val="111000"/>
                        </a:lnSpc>
                        <a:spcAft>
                          <a:spcPts val="205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Manfaat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Produk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7" marR="5841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8280" algn="just">
                        <a:lnSpc>
                          <a:spcPct val="111000"/>
                        </a:lnSpc>
                        <a:spcAft>
                          <a:spcPts val="205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Deskripsikan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kegunaan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produk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inspiratif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 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untuk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pengguna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meliputi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fungsi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produk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nilai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tambah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nilai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sosial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budaya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ekonomi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diberikan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kepada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stakeholder (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Rekan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kerja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Lingkungan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kerja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dunia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usaha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masyarakat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dll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7" marR="5841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36774"/>
                  </a:ext>
                </a:extLst>
              </a:tr>
              <a:tr h="826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3.3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7" marR="5841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8280" algn="just">
                        <a:lnSpc>
                          <a:spcPct val="111000"/>
                        </a:lnSpc>
                        <a:spcAft>
                          <a:spcPts val="205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Kekayaan Intelektual </a:t>
                      </a:r>
                      <a:endParaRPr lang="en-ID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7" marR="5841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8280" algn="just">
                        <a:lnSpc>
                          <a:spcPct val="111000"/>
                        </a:lnSpc>
                        <a:spcAft>
                          <a:spcPts val="205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Sebutkan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jenis-jenis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Kekayaan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Intelektual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apa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sudah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diajukan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diajukan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seperti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Paten,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Hak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Cipta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Desain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Industri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Merek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Dagang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Rahasia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Dagang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atau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lainnya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); dan status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Kekayaan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Intelektual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saat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ini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tidak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diajukan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belum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diajukan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proses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pengajuan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telah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didaftarkan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masa uji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substansi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atau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telah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granted)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alasannya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7" marR="5841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231617"/>
                  </a:ext>
                </a:extLst>
              </a:tr>
              <a:tr h="13187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effectLst/>
                        </a:rPr>
                        <a:t>BAB IV. ANALISIS DAMPAK PRODUK/JASA ISNPIRATIF (</a:t>
                      </a:r>
                      <a:r>
                        <a:rPr lang="en-US" sz="1200" b="0" i="0" dirty="0" err="1">
                          <a:solidFill>
                            <a:schemeClr val="bg1"/>
                          </a:solidFill>
                          <a:effectLst/>
                        </a:rPr>
                        <a:t>Maksimal</a:t>
                      </a:r>
                      <a:r>
                        <a:rPr lang="en-US" sz="1200" b="0" i="0" dirty="0">
                          <a:solidFill>
                            <a:schemeClr val="bg1"/>
                          </a:solidFill>
                          <a:effectLst/>
                        </a:rPr>
                        <a:t> 1000 Kata)</a:t>
                      </a:r>
                      <a:endParaRPr lang="en-ID" sz="12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7" marR="58417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316924"/>
                  </a:ext>
                </a:extLst>
              </a:tr>
              <a:tr h="409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4.1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7" marR="5841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Penciptaan Nilai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Tambah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7" marR="5841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Jelaskan nilai tambah dari produk terhadap, sosial, budaya dan ekonomi stakeholder (Rekan kerja, Lingkungan kerja, atasan, dunia usaha dan masyarakat) 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7" marR="5841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186117"/>
                  </a:ext>
                </a:extLst>
              </a:tr>
              <a:tr h="5485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4.2</a:t>
                      </a:r>
                      <a:endParaRPr lang="en-ID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7" marR="5841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Kepeloporan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Inspirasi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7" marR="5841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Jelaskan nilai kepeloporan anda dan produk/kegiatan yang dilakukan dalam menginspirasi pihak terkait (Stakeholder) dan sejauh mana Stakeholder dapat terpirasi dengan produk/kegiatan anda (jika ada dengan data-data kuantitaif)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7" marR="5841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637762"/>
                  </a:ext>
                </a:extLst>
              </a:tr>
              <a:tr h="5485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4.3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7" marR="5841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Pengembangan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Budaya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dan Nilai-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nilai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Kebangsaan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7" marR="5841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peran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produk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kegiatan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inspiratif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anda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dalam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pengembangan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budaya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kerja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budaya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organisasi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budaya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masyarakat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meningkatkan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nilai-nilai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kebangsaan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bagi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Stakeholder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7" marR="5841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11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972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00B0F0"/>
            </a:gs>
            <a:gs pos="0">
              <a:schemeClr val="accent1">
                <a:lumMod val="5000"/>
                <a:lumOff val="95000"/>
              </a:schemeClr>
            </a:gs>
            <a:gs pos="65000">
              <a:schemeClr val="accent6">
                <a:lumMod val="50000"/>
                <a:lumOff val="5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A127613-A802-4090-8DC5-7411F34D80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949949"/>
              </p:ext>
            </p:extLst>
          </p:nvPr>
        </p:nvGraphicFramePr>
        <p:xfrm>
          <a:off x="470346" y="390341"/>
          <a:ext cx="8327290" cy="3052576"/>
        </p:xfrm>
        <a:graphic>
          <a:graphicData uri="http://schemas.openxmlformats.org/drawingml/2006/table">
            <a:tbl>
              <a:tblPr firstRow="1" firstCol="1" bandRow="1">
                <a:tableStyleId>{CEE5C0A8-22BA-475E-88B9-26B833EDCDDB}</a:tableStyleId>
              </a:tblPr>
              <a:tblGrid>
                <a:gridCol w="443733">
                  <a:extLst>
                    <a:ext uri="{9D8B030D-6E8A-4147-A177-3AD203B41FA5}">
                      <a16:colId xmlns:a16="http://schemas.microsoft.com/office/drawing/2014/main" val="2892888243"/>
                    </a:ext>
                  </a:extLst>
                </a:gridCol>
                <a:gridCol w="2053335">
                  <a:extLst>
                    <a:ext uri="{9D8B030D-6E8A-4147-A177-3AD203B41FA5}">
                      <a16:colId xmlns:a16="http://schemas.microsoft.com/office/drawing/2014/main" val="504636864"/>
                    </a:ext>
                  </a:extLst>
                </a:gridCol>
                <a:gridCol w="5830222">
                  <a:extLst>
                    <a:ext uri="{9D8B030D-6E8A-4147-A177-3AD203B41FA5}">
                      <a16:colId xmlns:a16="http://schemas.microsoft.com/office/drawing/2014/main" val="1310415219"/>
                    </a:ext>
                  </a:extLst>
                </a:gridCol>
              </a:tblGrid>
              <a:tr h="163172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BAB V RENCANA PENGEMBANGAN PRODUK/KEGIATAN INPIRATIF (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</a:rPr>
                        <a:t>Maksimal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 750 Kata)</a:t>
                      </a:r>
                      <a:endParaRPr lang="en-ID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670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5.1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Road Map (Peta Jalan) Pengembangan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produk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kegiatan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inpiratif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gambarkan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pengembangan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produk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dari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tahap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awal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kegiatan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hingga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saat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ini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sudah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dilakukan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;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rencana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pengembangan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produk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kegiatan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dilakukan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selama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dua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atau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lima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tahun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depan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914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5.2</a:t>
                      </a:r>
                      <a:endParaRPr lang="en-ID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Keterlibatan SDM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Biaya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Pengembangan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Inovasi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</a:rPr>
                        <a:t>Jelaskan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</a:rPr>
                        <a:t>Keterlibatan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</a:rPr>
                        <a:t>Sumber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</a:rPr>
                        <a:t>Daya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</a:rPr>
                        <a:t>Manusia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</a:rPr>
                        <a:t>tenaga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</a:rPr>
                        <a:t>kerja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) yang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</a:rPr>
                        <a:t>diperlukan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</a:rPr>
                        <a:t>berapa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</a:rPr>
                        <a:t>Kebutuhan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</a:rPr>
                        <a:t>Biaya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</a:rPr>
                        <a:t>rencana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</a:rPr>
                        <a:t>sumber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</a:rPr>
                        <a:t>pendanaan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16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5.3</a:t>
                      </a:r>
                      <a:endParaRPr lang="en-ID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Penerapan/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Implemetasi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Produk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Inpiratif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</a:rPr>
                        <a:t>Jelaskan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</a:rPr>
                        <a:t>peluang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</a:rPr>
                        <a:t>Penerapan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 di Unit lain, Dinas Lain,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</a:rPr>
                        <a:t>Pemda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 Lain, Nasional,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</a:rPr>
                        <a:t>Permasalahan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</a:rPr>
                        <a:t>Kelemahan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</a:rPr>
                        <a:t>dari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</a:rPr>
                        <a:t>produk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</a:rPr>
                        <a:t>Inpiratif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</a:rPr>
                        <a:t>jika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 di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</a:rPr>
                        <a:t>terapkan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</a:rPr>
                        <a:t>lebih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</a:rPr>
                        <a:t>luas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</a:rPr>
                        <a:t>jelaskan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 Teknik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</a:rPr>
                        <a:t>untuk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</a:rPr>
                        <a:t>memimplementasikan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 pada wilayah yang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</a:rPr>
                        <a:t>lebih</a:t>
                      </a: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bg1"/>
                          </a:solidFill>
                          <a:effectLst/>
                        </a:rPr>
                        <a:t>luas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350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effectLst/>
                        </a:rPr>
                        <a:t>IV.</a:t>
                      </a:r>
                      <a:endParaRPr lang="en-ID" sz="12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effectLst/>
                        </a:rPr>
                        <a:t>KESIMPULAN DAN SARAN (</a:t>
                      </a:r>
                      <a:r>
                        <a:rPr lang="en-US" sz="1200" b="0" i="0" dirty="0" err="1">
                          <a:solidFill>
                            <a:schemeClr val="bg1"/>
                          </a:solidFill>
                          <a:effectLst/>
                        </a:rPr>
                        <a:t>Maksimal</a:t>
                      </a:r>
                      <a:r>
                        <a:rPr lang="en-US" sz="1200" b="0" i="0" dirty="0">
                          <a:solidFill>
                            <a:schemeClr val="bg1"/>
                          </a:solidFill>
                          <a:effectLst/>
                        </a:rPr>
                        <a:t> 500 Kata)</a:t>
                      </a:r>
                      <a:endParaRPr lang="en-ID" sz="12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8917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6.1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Kesimpulan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Jawaban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secara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ringkas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berdasarkan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pembahasan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sebelumnya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dari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alternatif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pemecahan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permasalahan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dengan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produk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kegiatan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inspiratif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kembangkan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875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6.2</a:t>
                      </a:r>
                      <a:endParaRPr lang="en-ID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Saran-Saran</a:t>
                      </a:r>
                      <a:endParaRPr lang="en-ID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Sampaikan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saran-saran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kepada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pihak-pihak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terkait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bekenaan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dengan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hasil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kegiatan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inpiratif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rekan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kerja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Pemerintah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Dunia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usaha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Lembaga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pemberdayaan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masyarakat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masyarakat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umumnya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).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29999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DAFTAR PUSTAKA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62945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6245AE3-2275-4CDC-829A-8D4EA237A610}"/>
              </a:ext>
            </a:extLst>
          </p:cNvPr>
          <p:cNvSpPr txBox="1"/>
          <p:nvPr/>
        </p:nvSpPr>
        <p:spPr>
          <a:xfrm>
            <a:off x="1194600" y="3566665"/>
            <a:ext cx="7031182" cy="1364989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R="208280" algn="just">
              <a:lnSpc>
                <a:spcPct val="107000"/>
              </a:lnSpc>
              <a:spcAft>
                <a:spcPts val="320"/>
              </a:spcAft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LAMPIRAN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08280" algn="just">
              <a:lnSpc>
                <a:spcPct val="107000"/>
              </a:lnSpc>
              <a:spcAft>
                <a:spcPts val="320"/>
              </a:spcAft>
            </a:pP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Inovasi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Inspiratif</a:t>
            </a:r>
            <a:r>
              <a:rPr lang="en-ID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Foto-Foto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pemanfatan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Inovasi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inspiratif</a:t>
            </a:r>
            <a:r>
              <a:rPr lang="en-ID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Dokumentasi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lainnya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(Hasil </a:t>
            </a: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Pengujian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Sertifikasi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Hak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Paten </a:t>
            </a: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dll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D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725" marR="3175" indent="-720725" algn="just">
              <a:lnSpc>
                <a:spcPct val="103000"/>
              </a:lnSpc>
              <a:spcAft>
                <a:spcPts val="265"/>
              </a:spcAft>
            </a:pPr>
            <a:endParaRPr lang="en-US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4375" marR="3175" indent="-714375" algn="just">
              <a:lnSpc>
                <a:spcPct val="103000"/>
              </a:lnSpc>
              <a:spcAft>
                <a:spcPts val="265"/>
              </a:spcAft>
            </a:pP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Catatan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Makalah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ditulis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kertas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A4 </a:t>
            </a:r>
            <a:r>
              <a:rPr lang="en-US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huruf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Times New Roman font 12, </a:t>
            </a:r>
            <a:r>
              <a:rPr lang="en-US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spasi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1,5 </a:t>
            </a:r>
            <a:r>
              <a:rPr lang="en-US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margin (</a:t>
            </a:r>
            <a:r>
              <a:rPr lang="en-US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atas-bawah-kiri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masing-masing 2,5 cm dan </a:t>
            </a:r>
            <a:r>
              <a:rPr lang="en-US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kanan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cm). </a:t>
            </a:r>
            <a:endParaRPr lang="en-ID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219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00B0F0"/>
            </a:gs>
            <a:gs pos="0">
              <a:schemeClr val="accent1">
                <a:lumMod val="5000"/>
                <a:lumOff val="95000"/>
              </a:schemeClr>
            </a:gs>
            <a:gs pos="65000">
              <a:schemeClr val="accent6">
                <a:lumMod val="50000"/>
                <a:lumOff val="5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29B990-1493-4E12-8A0B-84DF36E1A518}"/>
              </a:ext>
            </a:extLst>
          </p:cNvPr>
          <p:cNvSpPr txBox="1"/>
          <p:nvPr/>
        </p:nvSpPr>
        <p:spPr>
          <a:xfrm>
            <a:off x="598050" y="306315"/>
            <a:ext cx="7947898" cy="342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140"/>
              </a:spcAft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SISTEMATIS PENYUSUNAN MAKALAH KATEGORI PNS 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FUTURE LEADER</a:t>
            </a:r>
            <a:endParaRPr lang="en-ID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10660C-2BF8-4739-A0A2-3394991B8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127603"/>
              </p:ext>
            </p:extLst>
          </p:nvPr>
        </p:nvGraphicFramePr>
        <p:xfrm>
          <a:off x="427175" y="801831"/>
          <a:ext cx="8289649" cy="4035354"/>
        </p:xfrm>
        <a:graphic>
          <a:graphicData uri="http://schemas.openxmlformats.org/drawingml/2006/table">
            <a:tbl>
              <a:tblPr firstRow="1" firstCol="1" bandRow="1">
                <a:tableStyleId>{CEE5C0A8-22BA-475E-88B9-26B833EDCDDB}</a:tableStyleId>
              </a:tblPr>
              <a:tblGrid>
                <a:gridCol w="411025">
                  <a:extLst>
                    <a:ext uri="{9D8B030D-6E8A-4147-A177-3AD203B41FA5}">
                      <a16:colId xmlns:a16="http://schemas.microsoft.com/office/drawing/2014/main" val="1959321515"/>
                    </a:ext>
                  </a:extLst>
                </a:gridCol>
                <a:gridCol w="2369127">
                  <a:extLst>
                    <a:ext uri="{9D8B030D-6E8A-4147-A177-3AD203B41FA5}">
                      <a16:colId xmlns:a16="http://schemas.microsoft.com/office/drawing/2014/main" val="407710195"/>
                    </a:ext>
                  </a:extLst>
                </a:gridCol>
                <a:gridCol w="5509497">
                  <a:extLst>
                    <a:ext uri="{9D8B030D-6E8A-4147-A177-3AD203B41FA5}">
                      <a16:colId xmlns:a16="http://schemas.microsoft.com/office/drawing/2014/main" val="2197525471"/>
                    </a:ext>
                  </a:extLst>
                </a:gridCol>
              </a:tblGrid>
              <a:tr h="196824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DAFTAR ISI</a:t>
                      </a:r>
                      <a:endParaRPr lang="en-ID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86" marR="58086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635178"/>
                  </a:ext>
                </a:extLst>
              </a:tr>
              <a:tr h="196824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LEMBAR PENGESAHAN</a:t>
                      </a:r>
                      <a:endParaRPr lang="en-ID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86" marR="58086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059786"/>
                  </a:ext>
                </a:extLst>
              </a:tr>
              <a:tr h="72389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Ringkasan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Eksekutif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Maksimal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500 Kata)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86" marR="5808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secara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ringkas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terkait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dengan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karya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/Ide/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gagasan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di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paparkan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dari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aspek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manajemen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kepemimpinan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partisipasi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masyarakat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dampaknya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terhadap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pembangunan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kepimpinan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di masa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datang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86" marR="5808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320353"/>
                  </a:ext>
                </a:extLst>
              </a:tr>
              <a:tr h="196824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b="0" u="none" dirty="0">
                          <a:solidFill>
                            <a:schemeClr val="bg1"/>
                          </a:solidFill>
                          <a:effectLst/>
                        </a:rPr>
                        <a:t>BAB I.   PENDAHULUAN (</a:t>
                      </a:r>
                      <a:r>
                        <a:rPr lang="en-US" sz="1200" b="0" u="none" dirty="0" err="1">
                          <a:solidFill>
                            <a:schemeClr val="bg1"/>
                          </a:solidFill>
                          <a:effectLst/>
                        </a:rPr>
                        <a:t>Maksimal</a:t>
                      </a:r>
                      <a:r>
                        <a:rPr lang="en-US" sz="1200" b="0" u="none" dirty="0">
                          <a:solidFill>
                            <a:schemeClr val="bg1"/>
                          </a:solidFill>
                          <a:effectLst/>
                        </a:rPr>
                        <a:t> 1000 Kata)</a:t>
                      </a:r>
                      <a:endParaRPr lang="en-ID" sz="1200" b="0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86" marR="58086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383753"/>
                  </a:ext>
                </a:extLst>
              </a:tr>
              <a:tr h="870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1.1.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86" marR="5808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Latar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Belakang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86" marR="5808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latar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belakang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mendasari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ide/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gagasan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perlunya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terobobosan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kreativitas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inovasi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kepemimpinan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permasalahan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atau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kendala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dihadapi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saat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ini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prediksi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perkembangan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kepemimpinan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depan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. (Jika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ada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didukung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dengan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data-data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kuantititatif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86" marR="5808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197201"/>
                  </a:ext>
                </a:extLst>
              </a:tr>
              <a:tr h="611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1.2</a:t>
                      </a:r>
                      <a:endParaRPr lang="en-ID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86" marR="5808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Identifikasi dan perumusan Masalah</a:t>
                      </a:r>
                      <a:endParaRPr lang="en-ID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86" marR="5808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beberapa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permasalahan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muncul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dihadapi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saat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ini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kemungkinan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permasalahan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kepimpinan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di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birokrasi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di masa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depan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tuntutan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semakin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tinggi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dari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masyarakat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terhadap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kepemimpinan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birokrasi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86" marR="5808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144944"/>
                  </a:ext>
                </a:extLst>
              </a:tr>
              <a:tr h="404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1.3</a:t>
                      </a:r>
                      <a:endParaRPr lang="en-ID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86" marR="5808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Tujuan</a:t>
                      </a:r>
                      <a:endParaRPr lang="en-ID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86" marR="5808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tujuan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di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lakukakan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inovasi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tersebut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dalam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menyelesaikan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permasalahan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86" marR="5808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504951"/>
                  </a:ext>
                </a:extLst>
              </a:tr>
              <a:tr h="431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1.4</a:t>
                      </a:r>
                      <a:endParaRPr lang="en-ID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86" marR="5808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Manfaat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86" marR="5808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Manfaat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dari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ide/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gagasan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inovasi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kepemimpinan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bagi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diri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sendiri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dalam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pekerjaan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lingkungan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kerja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pemerintahan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masyarakat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dll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86" marR="5808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447433"/>
                  </a:ext>
                </a:extLst>
              </a:tr>
              <a:tr h="404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1.5</a:t>
                      </a:r>
                      <a:endParaRPr lang="en-ID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86" marR="5808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Output/Keluaran</a:t>
                      </a:r>
                      <a:endParaRPr lang="en-ID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86" marR="5808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Sebutkan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keluaran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dari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ide/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gagasan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atau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inovasi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tersebut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Sistem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Model,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Kebijakan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Prototife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Produk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dll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86" marR="5808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127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364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00B0F0"/>
            </a:gs>
            <a:gs pos="0">
              <a:schemeClr val="accent1">
                <a:lumMod val="5000"/>
                <a:lumOff val="95000"/>
              </a:schemeClr>
            </a:gs>
            <a:gs pos="65000">
              <a:schemeClr val="accent6">
                <a:lumMod val="50000"/>
                <a:lumOff val="5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EC4C436-355A-4FCA-9C62-0968ADFC1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80352"/>
              </p:ext>
            </p:extLst>
          </p:nvPr>
        </p:nvGraphicFramePr>
        <p:xfrm>
          <a:off x="522143" y="570046"/>
          <a:ext cx="8099714" cy="4230553"/>
        </p:xfrm>
        <a:graphic>
          <a:graphicData uri="http://schemas.openxmlformats.org/drawingml/2006/table">
            <a:tbl>
              <a:tblPr firstRow="1" firstCol="1" bandRow="1">
                <a:tableStyleId>{CEE5C0A8-22BA-475E-88B9-26B833EDCDDB}</a:tableStyleId>
              </a:tblPr>
              <a:tblGrid>
                <a:gridCol w="609782">
                  <a:extLst>
                    <a:ext uri="{9D8B030D-6E8A-4147-A177-3AD203B41FA5}">
                      <a16:colId xmlns:a16="http://schemas.microsoft.com/office/drawing/2014/main" val="1436789230"/>
                    </a:ext>
                  </a:extLst>
                </a:gridCol>
                <a:gridCol w="2499028">
                  <a:extLst>
                    <a:ext uri="{9D8B030D-6E8A-4147-A177-3AD203B41FA5}">
                      <a16:colId xmlns:a16="http://schemas.microsoft.com/office/drawing/2014/main" val="3489867054"/>
                    </a:ext>
                  </a:extLst>
                </a:gridCol>
                <a:gridCol w="4990904">
                  <a:extLst>
                    <a:ext uri="{9D8B030D-6E8A-4147-A177-3AD203B41FA5}">
                      <a16:colId xmlns:a16="http://schemas.microsoft.com/office/drawing/2014/main" val="1427584654"/>
                    </a:ext>
                  </a:extLst>
                </a:gridCol>
              </a:tblGrid>
              <a:tr h="404622">
                <a:tc gridSpan="3">
                  <a:txBody>
                    <a:bodyPr/>
                    <a:lstStyle/>
                    <a:p>
                      <a:pPr marL="2868613" indent="-2868613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BAB II.  STUDI KASUS KEPEMIMPINAN (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</a:rPr>
                        <a:t>Berkaitan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</a:rPr>
                        <a:t>dengan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</a:rPr>
                        <a:t>Judul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</a:rPr>
                        <a:t>pengalaman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</a:rPr>
                        <a:t>terbaik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 yang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</a:rPr>
                        <a:t>telah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</a:rPr>
                        <a:t>dilakukan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)        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</a:rPr>
                        <a:t>Maksimal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  1500 Kata.</a:t>
                      </a:r>
                      <a:endParaRPr lang="en-ID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7" marR="63467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528323"/>
                  </a:ext>
                </a:extLst>
              </a:tr>
              <a:tr h="6320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2.1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7" marR="6346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8280" algn="just">
                        <a:lnSpc>
                          <a:spcPct val="111000"/>
                        </a:lnSpc>
                        <a:spcAft>
                          <a:spcPts val="205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Analisis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Lingkungan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(SWOT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effectLst/>
                        </a:rPr>
                        <a:t>Analysis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7" marR="6346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Lakukan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analisis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lingkungan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dengan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analisis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SWOT (</a:t>
                      </a:r>
                      <a:r>
                        <a:rPr lang="en-US" sz="1200" i="1" dirty="0" err="1">
                          <a:solidFill>
                            <a:schemeClr val="bg1"/>
                          </a:solidFill>
                          <a:effectLst/>
                        </a:rPr>
                        <a:t>Strenght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effectLst/>
                        </a:rPr>
                        <a:t>, Weakness, Opportunity, </a:t>
                      </a:r>
                      <a:r>
                        <a:rPr lang="en-US" sz="1200" i="1" dirty="0" err="1">
                          <a:solidFill>
                            <a:schemeClr val="bg1"/>
                          </a:solidFill>
                          <a:effectLst/>
                        </a:rPr>
                        <a:t>Threath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).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Tentukan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posisi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saat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ini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dan strategi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dapat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dilakukan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(pada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Kasus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kepemimpinan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7" marR="6346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709399"/>
                  </a:ext>
                </a:extLst>
              </a:tr>
              <a:tr h="4046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2.2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7" marR="6346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8280" algn="just">
                        <a:lnSpc>
                          <a:spcPct val="111000"/>
                        </a:lnSpc>
                        <a:spcAft>
                          <a:spcPts val="205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Pengambilan Keputusan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7" marR="6346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cara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pengambilan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keputusan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dari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kemungkinan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berbagai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alternatif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beberapa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tahapan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pekerjaan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7" marR="6346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609561"/>
                  </a:ext>
                </a:extLst>
              </a:tr>
              <a:tr h="612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2.3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7" marR="6346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8280" algn="just">
                        <a:lnSpc>
                          <a:spcPct val="111000"/>
                        </a:lnSpc>
                        <a:spcAft>
                          <a:spcPts val="205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Model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komunikasi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dan system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Informasi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7" marR="6346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cara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mengkomunikasikan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menyampaikan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hasil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keputusan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kepada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stakeholder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terkait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system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informasi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digunakan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dll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7" marR="6346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644325"/>
                  </a:ext>
                </a:extLst>
              </a:tr>
              <a:tr h="418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2.4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7" marR="6346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8280" algn="l">
                        <a:lnSpc>
                          <a:spcPct val="111000"/>
                        </a:lnSpc>
                        <a:spcAft>
                          <a:spcPts val="205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Pengelolaan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pengembangan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SDM 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7" marR="6346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cara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mengelola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sumber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manusia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bawahan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atasan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rekan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kerja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masyarakat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dll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7" marR="6346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053660"/>
                  </a:ext>
                </a:extLst>
              </a:tr>
              <a:tr h="612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2.5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7" marR="6346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8280" algn="l">
                        <a:lnSpc>
                          <a:spcPct val="111000"/>
                        </a:lnSpc>
                        <a:spcAft>
                          <a:spcPts val="205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Keterlibatan/Partisipasi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pihak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lain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7" marR="6346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respon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partisipasi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pihak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lain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cara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meningkatkan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partisipasi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pihak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lain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termasuk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masyarakat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untuk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terlibat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dalam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proses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pembangunan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pekerjaan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7" marR="6346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628133"/>
                  </a:ext>
                </a:extLst>
              </a:tr>
              <a:tr h="471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2.6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7" marR="6346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8280" algn="l">
                        <a:lnSpc>
                          <a:spcPct val="111000"/>
                        </a:lnSpc>
                        <a:spcAft>
                          <a:spcPts val="205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Teknologi/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Inovasi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digunakan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7" marR="6346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teknologi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atau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inovasi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digunakan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untuk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menyelesaikan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pekerjaan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bagaimana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sistem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kerja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unjuk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kerja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/Langkah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kerja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7" marR="6346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014238"/>
                  </a:ext>
                </a:extLst>
              </a:tr>
              <a:tr h="202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2.7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7" marR="6346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8280" algn="just">
                        <a:lnSpc>
                          <a:spcPct val="111000"/>
                        </a:lnSpc>
                        <a:spcAft>
                          <a:spcPts val="205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Hasil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kerja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/Output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kerja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7" marR="6346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Output/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hasil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dari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pekerjaan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7" marR="6346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906813"/>
                  </a:ext>
                </a:extLst>
              </a:tr>
              <a:tr h="471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2.8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7" marR="6346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8280" algn="just">
                        <a:lnSpc>
                          <a:spcPct val="111000"/>
                        </a:lnSpc>
                        <a:spcAft>
                          <a:spcPts val="205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Dampak Hasil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pekerjaan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7" marR="6346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dampak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hasil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pekerjaan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terhadap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sosial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budaya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ekonomi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masyarakat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kebijakan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kinerja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pegawai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pelayanan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publik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dll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7" marR="63467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082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870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00B0F0"/>
            </a:gs>
            <a:gs pos="0">
              <a:schemeClr val="accent1">
                <a:lumMod val="5000"/>
                <a:lumOff val="95000"/>
              </a:schemeClr>
            </a:gs>
            <a:gs pos="65000">
              <a:schemeClr val="accent6">
                <a:lumMod val="50000"/>
                <a:lumOff val="5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404DA7-957F-4B7E-B3BF-F9DACFE3F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852155"/>
              </p:ext>
            </p:extLst>
          </p:nvPr>
        </p:nvGraphicFramePr>
        <p:xfrm>
          <a:off x="439161" y="244843"/>
          <a:ext cx="8455456" cy="4653814"/>
        </p:xfrm>
        <a:graphic>
          <a:graphicData uri="http://schemas.openxmlformats.org/drawingml/2006/table">
            <a:tbl>
              <a:tblPr firstRow="1" firstCol="1" bandRow="1">
                <a:tableStyleId>{CEE5C0A8-22BA-475E-88B9-26B833EDCDDB}</a:tableStyleId>
              </a:tblPr>
              <a:tblGrid>
                <a:gridCol w="439466">
                  <a:extLst>
                    <a:ext uri="{9D8B030D-6E8A-4147-A177-3AD203B41FA5}">
                      <a16:colId xmlns:a16="http://schemas.microsoft.com/office/drawing/2014/main" val="991745385"/>
                    </a:ext>
                  </a:extLst>
                </a:gridCol>
                <a:gridCol w="1911661">
                  <a:extLst>
                    <a:ext uri="{9D8B030D-6E8A-4147-A177-3AD203B41FA5}">
                      <a16:colId xmlns:a16="http://schemas.microsoft.com/office/drawing/2014/main" val="448616641"/>
                    </a:ext>
                  </a:extLst>
                </a:gridCol>
                <a:gridCol w="6104329">
                  <a:extLst>
                    <a:ext uri="{9D8B030D-6E8A-4147-A177-3AD203B41FA5}">
                      <a16:colId xmlns:a16="http://schemas.microsoft.com/office/drawing/2014/main" val="1614496287"/>
                    </a:ext>
                  </a:extLst>
                </a:gridCol>
              </a:tblGrid>
              <a:tr h="19476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BAB III. KONSEP/GAGASAN KEPEMIMIAN DI MASA DEPAN (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</a:rPr>
                        <a:t>Maksimal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 1500 Kata)</a:t>
                      </a:r>
                      <a:endParaRPr lang="en-ID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6" marR="42896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790865"/>
                  </a:ext>
                </a:extLst>
              </a:tr>
              <a:tr h="399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3.1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6" marR="4289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Visi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misi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kepemimpinan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depan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6" marR="4289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82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Dengan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mempertimbankan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kondisi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ada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saat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ini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kecenderungan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di masa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datang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visi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misi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kepemimpinan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di masa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datang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6" marR="4289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258338"/>
                  </a:ext>
                </a:extLst>
              </a:tr>
              <a:tr h="604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3.2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6" marR="4289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Gaya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Kepemimpinan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masa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depan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6" marR="4289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82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gaya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kepemimpinan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di masa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datang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dikaitkan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dengan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gaya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kepemimpinan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masa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lalu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masa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sekarang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kecenderungan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tuntutan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kepemimpinan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di masa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datang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6" marR="4289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736211"/>
                  </a:ext>
                </a:extLst>
              </a:tr>
              <a:tr h="413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3.3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6" marR="4289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8280" algn="just">
                        <a:lnSpc>
                          <a:spcPct val="111000"/>
                        </a:lnSpc>
                        <a:spcAft>
                          <a:spcPts val="205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Pengembangan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Potensi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SDM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6" marR="4289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82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pentingnya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SDM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dalam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kepemimpinan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menggali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potensi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SDM,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kompetensi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SDM, Pola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pikir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SDM,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saing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SDM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dll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6" marR="4289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042030"/>
                  </a:ext>
                </a:extLst>
              </a:tr>
              <a:tr h="413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3.4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6" marR="4289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8280" algn="just">
                        <a:lnSpc>
                          <a:spcPct val="111000"/>
                        </a:lnSpc>
                        <a:spcAft>
                          <a:spcPts val="205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Pengembangan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Potensi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SDA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6" marR="4289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82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pentingnya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SDA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dalam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pembangunan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teknik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penggalian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pemanfaatan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SDA,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Keunggulan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SDA,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saing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SDA, Nilai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Tambah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dll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6" marR="4289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394806"/>
                  </a:ext>
                </a:extLst>
              </a:tr>
              <a:tr h="604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3.5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6" marR="4289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8280" algn="just">
                        <a:lnSpc>
                          <a:spcPct val="111000"/>
                        </a:lnSpc>
                        <a:spcAft>
                          <a:spcPts val="205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Mengelola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Perubahan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6" marR="4289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cara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mengelola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mengantisipasi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kenderungan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terjadinya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perubahan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baik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perubahan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teknologi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infomasi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teknologi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produksi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perubahan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lingkungan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perubahan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social,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budaya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tuntutan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masyarakat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perubahan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lainnya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6" marR="4289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7959"/>
                  </a:ext>
                </a:extLst>
              </a:tr>
              <a:tr h="399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6" marR="4289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8280" algn="just">
                        <a:lnSpc>
                          <a:spcPct val="111000"/>
                        </a:lnSpc>
                        <a:spcAft>
                          <a:spcPts val="205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Partisipasi Stakeholder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6" marR="4289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15"/>
                        </a:spcAft>
                        <a:tabLst>
                          <a:tab pos="3876040" algn="r"/>
                        </a:tabLs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pentingnya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partisipasi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cara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meningkatkan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tingkat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partisipasi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dari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setiap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stakeholder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dalam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mendukung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proses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pembangunan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di masa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datang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6" marR="4289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100366"/>
                  </a:ext>
                </a:extLst>
              </a:tr>
              <a:tr h="604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3.7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6" marR="4289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8280" algn="just">
                        <a:lnSpc>
                          <a:spcPct val="111000"/>
                        </a:lnSpc>
                        <a:spcAft>
                          <a:spcPts val="205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Pengambilan Keputusan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6" marR="4289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15"/>
                        </a:spcAft>
                        <a:tabLst>
                          <a:tab pos="3876040" algn="r"/>
                        </a:tabLs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pentingnya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pengambilan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keputusan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tepat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Teknik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dalam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mengambil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keputusan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dihadapkan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dengan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berbagai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aternatif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berbagai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kepetingan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dalam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situasi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perubahan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cukup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cepat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keputusan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harus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segera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diambil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6" marR="4289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28346"/>
                  </a:ext>
                </a:extLst>
              </a:tr>
              <a:tr h="413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3.8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6" marR="4289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8280" algn="just">
                        <a:lnSpc>
                          <a:spcPct val="111000"/>
                        </a:lnSpc>
                        <a:spcAft>
                          <a:spcPts val="205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Orientasi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kepemimpin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dalam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pembangunan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6" marR="4289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15"/>
                        </a:spcAft>
                        <a:tabLst>
                          <a:tab pos="3876040" algn="r"/>
                        </a:tabLs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orientasi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kepemimpinan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dalam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pembangunan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depan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baik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pembangunan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SDM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maupun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pembangunan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fisik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lainnya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6" marR="4289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451439"/>
                  </a:ext>
                </a:extLst>
              </a:tr>
              <a:tr h="604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3.9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6" marR="4289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8280" algn="just">
                        <a:lnSpc>
                          <a:spcPct val="111000"/>
                        </a:lnSpc>
                        <a:spcAft>
                          <a:spcPts val="205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Road Map (Peta Jalan)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Kepemimpinan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6" marR="4289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15"/>
                        </a:spcAft>
                        <a:tabLst>
                          <a:tab pos="3876040" algn="r"/>
                        </a:tabLs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gambarkan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pengembangan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diri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sebagai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pemimpin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dari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awal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jadi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PNS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hingga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sekarang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sudah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dilakukan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rencana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pengembangan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karier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untuk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kepemimpinan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depan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dalam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jangka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pendek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menengah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jangka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Panjang.  </a:t>
                      </a:r>
                      <a:endParaRPr lang="en-ID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6" marR="42896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198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921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00B0F0"/>
            </a:gs>
            <a:gs pos="0">
              <a:schemeClr val="accent1">
                <a:lumMod val="5000"/>
                <a:lumOff val="95000"/>
              </a:schemeClr>
            </a:gs>
            <a:gs pos="65000">
              <a:schemeClr val="accent6">
                <a:lumMod val="50000"/>
                <a:lumOff val="5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ED3332-BC92-4B9A-BDDA-36FC7F12B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702216"/>
              </p:ext>
            </p:extLst>
          </p:nvPr>
        </p:nvGraphicFramePr>
        <p:xfrm>
          <a:off x="646993" y="595021"/>
          <a:ext cx="7850014" cy="1400032"/>
        </p:xfrm>
        <a:graphic>
          <a:graphicData uri="http://schemas.openxmlformats.org/drawingml/2006/table">
            <a:tbl>
              <a:tblPr firstRow="1" firstCol="1" bandRow="1">
                <a:tableStyleId>{CEE5C0A8-22BA-475E-88B9-26B833EDCDDB}</a:tableStyleId>
              </a:tblPr>
              <a:tblGrid>
                <a:gridCol w="815502">
                  <a:extLst>
                    <a:ext uri="{9D8B030D-6E8A-4147-A177-3AD203B41FA5}">
                      <a16:colId xmlns:a16="http://schemas.microsoft.com/office/drawing/2014/main" val="1981976220"/>
                    </a:ext>
                  </a:extLst>
                </a:gridCol>
                <a:gridCol w="1422325">
                  <a:extLst>
                    <a:ext uri="{9D8B030D-6E8A-4147-A177-3AD203B41FA5}">
                      <a16:colId xmlns:a16="http://schemas.microsoft.com/office/drawing/2014/main" val="2379956969"/>
                    </a:ext>
                  </a:extLst>
                </a:gridCol>
                <a:gridCol w="5612187">
                  <a:extLst>
                    <a:ext uri="{9D8B030D-6E8A-4147-A177-3AD203B41FA5}">
                      <a16:colId xmlns:a16="http://schemas.microsoft.com/office/drawing/2014/main" val="937218836"/>
                    </a:ext>
                  </a:extLst>
                </a:gridCol>
              </a:tblGrid>
              <a:tr h="206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BAB IV.</a:t>
                      </a:r>
                      <a:endParaRPr lang="en-ID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KESIMPULAN DAN SARAN (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</a:rPr>
                        <a:t>maksimal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 500 kata)</a:t>
                      </a:r>
                      <a:endParaRPr lang="en-ID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959917"/>
                  </a:ext>
                </a:extLst>
              </a:tr>
              <a:tr h="4938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4.1</a:t>
                      </a:r>
                      <a:endParaRPr lang="en-ID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Kesimpulan</a:t>
                      </a:r>
                      <a:endParaRPr lang="en-ID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Jawaban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secara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ringkas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berdasarkan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pembahasan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studi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kasus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konsep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gagasan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kepemimpinan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masa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depan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ID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231365"/>
                  </a:ext>
                </a:extLst>
              </a:tr>
              <a:tr h="4938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4.2</a:t>
                      </a:r>
                      <a:endParaRPr lang="en-ID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Saran-Saran</a:t>
                      </a:r>
                      <a:endParaRPr lang="en-ID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Sampaikan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saran-saran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kepada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pihak-pihak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terkait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bekenaan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kepemimpinan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masa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kini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dan masa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depan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ID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924615"/>
                  </a:ext>
                </a:extLst>
              </a:tr>
              <a:tr h="20621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DAFTAR PUSTAKA</a:t>
                      </a:r>
                      <a:endParaRPr lang="en-ID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32003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DBAD4A6-3A67-4F4C-9E43-45E9731413CB}"/>
              </a:ext>
            </a:extLst>
          </p:cNvPr>
          <p:cNvSpPr txBox="1"/>
          <p:nvPr/>
        </p:nvSpPr>
        <p:spPr>
          <a:xfrm>
            <a:off x="1308900" y="2506125"/>
            <a:ext cx="6526200" cy="2042354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R="208280" algn="just">
              <a:lnSpc>
                <a:spcPct val="107000"/>
              </a:lnSpc>
              <a:spcAft>
                <a:spcPts val="320"/>
              </a:spcAft>
            </a:pPr>
            <a:r>
              <a:rPr lang="en-US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LAMPIRAN </a:t>
            </a:r>
            <a:endParaRPr lang="en-ID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08280" algn="just">
              <a:lnSpc>
                <a:spcPct val="111000"/>
              </a:lnSpc>
              <a:spcAft>
                <a:spcPts val="205"/>
              </a:spcAft>
            </a:pPr>
            <a:r>
              <a:rPr lang="en-US" sz="1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</a:t>
            </a: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Dokumentasi</a:t>
            </a: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lainnya</a:t>
            </a: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(Hasil </a:t>
            </a:r>
            <a:r>
              <a:rPr lang="en-US" sz="1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Pengujian</a:t>
            </a: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Serifikasi</a:t>
            </a: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Hak</a:t>
            </a: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Paten </a:t>
            </a:r>
            <a:r>
              <a:rPr lang="en-US" sz="1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dll</a:t>
            </a: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D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3763" marR="3175" indent="-893763" algn="just">
              <a:lnSpc>
                <a:spcPct val="103000"/>
              </a:lnSpc>
              <a:spcAft>
                <a:spcPts val="265"/>
              </a:spcAft>
            </a:pPr>
            <a:endParaRPr lang="en-US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3763" marR="3175" indent="-893763" algn="just">
              <a:lnSpc>
                <a:spcPct val="103000"/>
              </a:lnSpc>
              <a:spcAft>
                <a:spcPts val="265"/>
              </a:spcAft>
            </a:pPr>
            <a:r>
              <a:rPr lang="en-US" sz="1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Catatan</a:t>
            </a: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Makalah</a:t>
            </a:r>
            <a:r>
              <a:rPr lang="en-US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ditulis</a:t>
            </a:r>
            <a:r>
              <a:rPr lang="en-US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kertas</a:t>
            </a:r>
            <a:r>
              <a:rPr lang="en-US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A4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huruf</a:t>
            </a:r>
            <a:r>
              <a:rPr lang="en-US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Times New Roman font 12,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spasi</a:t>
            </a:r>
            <a:r>
              <a:rPr lang="en-US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1,5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margin (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atas-bawah-kiri</a:t>
            </a:r>
            <a:r>
              <a:rPr lang="en-US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masing-masing 2,5 cm dan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kanan</a:t>
            </a:r>
            <a:r>
              <a:rPr lang="en-US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cm). </a:t>
            </a:r>
            <a:endParaRPr lang="en-ID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175" algn="just">
              <a:lnSpc>
                <a:spcPct val="103000"/>
              </a:lnSpc>
              <a:spcAft>
                <a:spcPts val="265"/>
              </a:spcAft>
            </a:pP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784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8FCB17-AD7C-4A7B-A6B1-F4A310E1A6AC}"/>
              </a:ext>
            </a:extLst>
          </p:cNvPr>
          <p:cNvSpPr/>
          <p:nvPr/>
        </p:nvSpPr>
        <p:spPr>
          <a:xfrm>
            <a:off x="170678" y="1388025"/>
            <a:ext cx="769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Format PPT </a:t>
            </a:r>
            <a:r>
              <a:rPr lang="en-US" sz="2000" b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Presentasi</a:t>
            </a:r>
            <a:r>
              <a:rPr lang="en-US" sz="20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Kategori</a:t>
            </a:r>
            <a:r>
              <a:rPr lang="en-US" sz="20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Inovatif</a:t>
            </a:r>
            <a:endParaRPr lang="en-ID" sz="2000" b="1" dirty="0">
              <a:solidFill>
                <a:schemeClr val="bg1">
                  <a:lumMod val="10000"/>
                  <a:lumOff val="9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DA2F5A-13FA-44AB-AC92-888D55E0567B}"/>
              </a:ext>
            </a:extLst>
          </p:cNvPr>
          <p:cNvSpPr/>
          <p:nvPr/>
        </p:nvSpPr>
        <p:spPr>
          <a:xfrm>
            <a:off x="961844" y="1946672"/>
            <a:ext cx="69050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algn="just"/>
            <a:r>
              <a:rPr lang="en-ID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  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Pendahuluan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Permasalahan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Kendala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Solusi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diharapkan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endParaRPr lang="en-ID" sz="1600" dirty="0">
              <a:solidFill>
                <a:schemeClr val="bg1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 Ligh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lvl="0" algn="just"/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2.  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Urgensi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Pentingnya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Inovasi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penyelesaian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Pekerjaan</a:t>
            </a:r>
            <a:endParaRPr lang="en-ID" sz="1600" dirty="0">
              <a:solidFill>
                <a:schemeClr val="bg1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 Ligh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lvl="0" algn="just"/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3.  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Unjuk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Kerja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(Cara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kerja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Sistem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Kerja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Inovasi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yang di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terapkan</a:t>
            </a:r>
            <a:endParaRPr lang="en-ID" sz="1600" dirty="0">
              <a:solidFill>
                <a:schemeClr val="bg1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 Ligh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8163" lvl="0" indent="-268288" algn="just"/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4. 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Dampak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Manfaat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Inovasi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terhadap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Lingkungan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kerja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Pemerintah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dan Masyarakat</a:t>
            </a:r>
            <a:endParaRPr lang="en-ID" sz="1600" dirty="0">
              <a:solidFill>
                <a:schemeClr val="bg1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 Ligh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2925" lvl="0" indent="-273050" algn="just"/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5. 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Kelebihan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Keunggulan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Kekurangan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Kelemahan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dari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Inovasi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yang di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terapkan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di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bandingan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Inovasi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telah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ada</a:t>
            </a:r>
            <a:endParaRPr lang="en-ID" sz="1600" dirty="0">
              <a:solidFill>
                <a:schemeClr val="bg1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 Ligh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2925" lvl="0" indent="-276225" algn="just"/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6. 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Rencana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Strategi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Penerapan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Memasyarakatkan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Inovasi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lebih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luas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mendukung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pembangunan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daerah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dan Nasional.</a:t>
            </a:r>
          </a:p>
          <a:p>
            <a:pPr marL="542925" lvl="0" indent="-273050" algn="just"/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7.   Kesimpulan dan saran</a:t>
            </a:r>
            <a:endParaRPr lang="en-ID" sz="1600" dirty="0">
              <a:solidFill>
                <a:schemeClr val="bg1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 Ligh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800387D-7613-4959-8010-C0076017E814}"/>
              </a:ext>
            </a:extLst>
          </p:cNvPr>
          <p:cNvGrpSpPr/>
          <p:nvPr/>
        </p:nvGrpSpPr>
        <p:grpSpPr>
          <a:xfrm>
            <a:off x="87968" y="108418"/>
            <a:ext cx="1165064" cy="643093"/>
            <a:chOff x="9921341" y="214971"/>
            <a:chExt cx="2195146" cy="121167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14AC148-75A2-48C5-ADB6-84051173C4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6" t="10276" r="10972" b="7017"/>
            <a:stretch/>
          </p:blipFill>
          <p:spPr>
            <a:xfrm>
              <a:off x="11019207" y="243065"/>
              <a:ext cx="1097280" cy="115549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49EBC3-9363-4BC8-BF68-7ED34FD71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1341" y="214971"/>
              <a:ext cx="1022353" cy="1211678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BC88AD8-3266-4A97-B1F7-B800A84150C8}"/>
              </a:ext>
            </a:extLst>
          </p:cNvPr>
          <p:cNvSpPr/>
          <p:nvPr/>
        </p:nvSpPr>
        <p:spPr>
          <a:xfrm>
            <a:off x="897441" y="695083"/>
            <a:ext cx="7033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 PENYUSUNAN BAHAN PRESENTASI</a:t>
            </a:r>
            <a:endParaRPr lang="en-ID" sz="2000" b="1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53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/>
          <p:cNvSpPr txBox="1">
            <a:spLocks noGrp="1"/>
          </p:cNvSpPr>
          <p:nvPr>
            <p:ph type="title" idx="6"/>
          </p:nvPr>
        </p:nvSpPr>
        <p:spPr>
          <a:xfrm>
            <a:off x="54243" y="177512"/>
            <a:ext cx="9027764" cy="572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rgbClr val="F3F3F3"/>
                </a:solidFill>
              </a:rPr>
              <a:t>K</a:t>
            </a:r>
            <a:r>
              <a:rPr lang="en-US" dirty="0" err="1">
                <a:solidFill>
                  <a:srgbClr val="F3F3F3"/>
                </a:solidFill>
              </a:rPr>
              <a:t>ategori</a:t>
            </a:r>
            <a:r>
              <a:rPr lang="en-US" dirty="0">
                <a:solidFill>
                  <a:srgbClr val="F3F3F3"/>
                </a:solidFill>
              </a:rPr>
              <a:t> Peserta PNS </a:t>
            </a:r>
            <a:r>
              <a:rPr lang="en-US" dirty="0" err="1">
                <a:solidFill>
                  <a:srgbClr val="F3F3F3"/>
                </a:solidFill>
              </a:rPr>
              <a:t>Berprestasi</a:t>
            </a:r>
            <a:r>
              <a:rPr lang="en-US" dirty="0">
                <a:solidFill>
                  <a:srgbClr val="F3F3F3"/>
                </a:solidFill>
              </a:rPr>
              <a:t> </a:t>
            </a:r>
            <a:r>
              <a:rPr lang="en-US" dirty="0" err="1">
                <a:solidFill>
                  <a:srgbClr val="F3F3F3"/>
                </a:solidFill>
              </a:rPr>
              <a:t>Jawa</a:t>
            </a:r>
            <a:r>
              <a:rPr lang="en-US" dirty="0">
                <a:solidFill>
                  <a:srgbClr val="F3F3F3"/>
                </a:solidFill>
              </a:rPr>
              <a:t> Barat </a:t>
            </a:r>
            <a:r>
              <a:rPr lang="en-US" dirty="0" err="1">
                <a:solidFill>
                  <a:srgbClr val="F3F3F3"/>
                </a:solidFill>
              </a:rPr>
              <a:t>Tahun</a:t>
            </a:r>
            <a:r>
              <a:rPr lang="en-US" dirty="0">
                <a:solidFill>
                  <a:srgbClr val="F3F3F3"/>
                </a:solidFill>
              </a:rPr>
              <a:t> 2021</a:t>
            </a:r>
            <a:endParaRPr dirty="0">
              <a:solidFill>
                <a:srgbClr val="F3F3F3"/>
              </a:solidFill>
            </a:endParaRPr>
          </a:p>
        </p:txBody>
      </p:sp>
      <p:sp>
        <p:nvSpPr>
          <p:cNvPr id="261" name="Google Shape;261;p40"/>
          <p:cNvSpPr txBox="1">
            <a:spLocks noGrp="1"/>
          </p:cNvSpPr>
          <p:nvPr>
            <p:ph type="ctrTitle"/>
          </p:nvPr>
        </p:nvSpPr>
        <p:spPr>
          <a:xfrm flipH="1">
            <a:off x="262270" y="940467"/>
            <a:ext cx="2849525" cy="7213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dirty="0"/>
              <a:t>PNS BERPRESTASI DENGAN </a:t>
            </a:r>
            <a:r>
              <a:rPr lang="en-US" dirty="0"/>
              <a:t>KARYA </a:t>
            </a:r>
            <a:r>
              <a:rPr lang="id-ID" dirty="0"/>
              <a:t>INOVATIF</a:t>
            </a:r>
          </a:p>
        </p:txBody>
      </p:sp>
      <p:sp>
        <p:nvSpPr>
          <p:cNvPr id="263" name="Google Shape;263;p40"/>
          <p:cNvSpPr txBox="1">
            <a:spLocks noGrp="1"/>
          </p:cNvSpPr>
          <p:nvPr>
            <p:ph type="ctrTitle" idx="2"/>
          </p:nvPr>
        </p:nvSpPr>
        <p:spPr>
          <a:xfrm flipH="1">
            <a:off x="3092196" y="1006999"/>
            <a:ext cx="2969538" cy="6611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dirty="0"/>
              <a:t>PNS BERPRESTASI </a:t>
            </a:r>
            <a:br>
              <a:rPr lang="en-US" dirty="0"/>
            </a:br>
            <a:r>
              <a:rPr lang="id-ID" dirty="0"/>
              <a:t>DENGAN </a:t>
            </a:r>
            <a:r>
              <a:rPr lang="en-US" dirty="0"/>
              <a:t>KARYA </a:t>
            </a:r>
            <a:r>
              <a:rPr lang="id-ID" dirty="0"/>
              <a:t>INSPIRATIF</a:t>
            </a:r>
          </a:p>
        </p:txBody>
      </p:sp>
      <p:sp>
        <p:nvSpPr>
          <p:cNvPr id="264" name="Google Shape;264;p40"/>
          <p:cNvSpPr txBox="1">
            <a:spLocks noGrp="1"/>
          </p:cNvSpPr>
          <p:nvPr>
            <p:ph type="subTitle" idx="3"/>
          </p:nvPr>
        </p:nvSpPr>
        <p:spPr>
          <a:xfrm flipH="1">
            <a:off x="54243" y="3858697"/>
            <a:ext cx="9089755" cy="8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sv-SE" dirty="0"/>
              <a:t>PNS DI LINGKUNGAN PEMERINTAH PROVINSI JAWA BARAT</a:t>
            </a:r>
          </a:p>
          <a:p>
            <a:pPr marL="0" lvl="0" indent="0"/>
            <a:endParaRPr lang="sv-SE" dirty="0"/>
          </a:p>
          <a:p>
            <a:pPr marL="0" lvl="0" indent="0"/>
            <a:r>
              <a:rPr lang="sv-SE" dirty="0"/>
              <a:t>                      PNS DI LINGKUNGAN PEMDA KAB/KOTA DI JAWA BARAT</a:t>
            </a:r>
          </a:p>
        </p:txBody>
      </p:sp>
      <p:sp>
        <p:nvSpPr>
          <p:cNvPr id="265" name="Google Shape;265;p40"/>
          <p:cNvSpPr txBox="1">
            <a:spLocks noGrp="1"/>
          </p:cNvSpPr>
          <p:nvPr>
            <p:ph type="ctrTitle" idx="4"/>
          </p:nvPr>
        </p:nvSpPr>
        <p:spPr>
          <a:xfrm flipH="1">
            <a:off x="5941721" y="1114218"/>
            <a:ext cx="296954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dirty="0"/>
              <a:t>PNS BERPRESTASI DENGAN THE FUTURE LEADER</a:t>
            </a:r>
            <a:endParaRPr dirty="0"/>
          </a:p>
        </p:txBody>
      </p:sp>
      <p:pic>
        <p:nvPicPr>
          <p:cNvPr id="267" name="Google Shape;267;p40"/>
          <p:cNvPicPr preferRelativeResize="0"/>
          <p:nvPr/>
        </p:nvPicPr>
        <p:blipFill>
          <a:blip r:embed="rId3"/>
          <a:srcRect/>
          <a:stretch/>
        </p:blipFill>
        <p:spPr>
          <a:xfrm>
            <a:off x="3697458" y="1715843"/>
            <a:ext cx="1454400" cy="145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68" name="Google Shape;268;p40"/>
          <p:cNvPicPr preferRelativeResize="0"/>
          <p:nvPr/>
        </p:nvPicPr>
        <p:blipFill>
          <a:blip r:embed="rId4"/>
          <a:srcRect/>
          <a:stretch/>
        </p:blipFill>
        <p:spPr>
          <a:xfrm>
            <a:off x="836921" y="1750447"/>
            <a:ext cx="1519200" cy="1416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9" name="Google Shape;269;p40"/>
          <p:cNvPicPr preferRelativeResize="0"/>
          <p:nvPr/>
        </p:nvPicPr>
        <p:blipFill rotWithShape="1">
          <a:blip r:embed="rId5"/>
          <a:srcRect l="12664" t="7936" r="7447" b="16418"/>
          <a:stretch/>
        </p:blipFill>
        <p:spPr>
          <a:xfrm>
            <a:off x="6593388" y="1700263"/>
            <a:ext cx="1454400" cy="14855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70" name="Google Shape;270;p40"/>
          <p:cNvSpPr/>
          <p:nvPr/>
        </p:nvSpPr>
        <p:spPr>
          <a:xfrm>
            <a:off x="1664088" y="3442610"/>
            <a:ext cx="159300" cy="159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0"/>
          <p:cNvSpPr/>
          <p:nvPr/>
        </p:nvSpPr>
        <p:spPr>
          <a:xfrm>
            <a:off x="4492338" y="3442610"/>
            <a:ext cx="159300" cy="159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0"/>
          <p:cNvSpPr/>
          <p:nvPr/>
        </p:nvSpPr>
        <p:spPr>
          <a:xfrm>
            <a:off x="7320588" y="3442610"/>
            <a:ext cx="159300" cy="159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61;p40">
            <a:extLst>
              <a:ext uri="{FF2B5EF4-FFF2-40B4-BE49-F238E27FC236}">
                <a16:creationId xmlns:a16="http://schemas.microsoft.com/office/drawing/2014/main" id="{305ECEF9-BA48-45DF-8EDA-2ED1FF057775}"/>
              </a:ext>
            </a:extLst>
          </p:cNvPr>
          <p:cNvSpPr txBox="1">
            <a:spLocks/>
          </p:cNvSpPr>
          <p:nvPr/>
        </p:nvSpPr>
        <p:spPr>
          <a:xfrm flipH="1">
            <a:off x="1823388" y="3444596"/>
            <a:ext cx="514736" cy="107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Source Sans Pro SemiBold"/>
              <a:buNone/>
              <a:defRPr sz="1800" b="0" i="0" u="none" strike="noStrike" cap="none">
                <a:solidFill>
                  <a:srgbClr val="F3F3F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Source Sans Pro"/>
              <a:buNone/>
              <a:defRPr sz="1800" b="1" i="0" u="none" strike="noStrike" cap="none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Source Sans Pro"/>
              <a:buNone/>
              <a:defRPr sz="1800" b="1" i="0" u="none" strike="noStrike" cap="none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Source Sans Pro"/>
              <a:buNone/>
              <a:defRPr sz="1800" b="1" i="0" u="none" strike="noStrike" cap="none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Source Sans Pro"/>
              <a:buNone/>
              <a:defRPr sz="1800" b="1" i="0" u="none" strike="noStrike" cap="none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Source Sans Pro"/>
              <a:buNone/>
              <a:defRPr sz="1800" b="1" i="0" u="none" strike="noStrike" cap="none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Source Sans Pro"/>
              <a:buNone/>
              <a:defRPr sz="1800" b="1" i="0" u="none" strike="noStrike" cap="none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Source Sans Pro"/>
              <a:buNone/>
              <a:defRPr sz="1800" b="1" i="0" u="none" strike="noStrike" cap="none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Source Sans Pro"/>
              <a:buNone/>
              <a:defRPr sz="1800" b="1" i="0" u="none" strike="noStrike" cap="none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n-US" sz="6600" b="1" dirty="0">
                <a:solidFill>
                  <a:srgbClr val="E09B00"/>
                </a:solidFill>
              </a:rPr>
              <a:t>1</a:t>
            </a:r>
            <a:endParaRPr lang="id-ID" sz="6600" b="1" dirty="0">
              <a:solidFill>
                <a:srgbClr val="E09B00"/>
              </a:solidFill>
            </a:endParaRPr>
          </a:p>
        </p:txBody>
      </p:sp>
      <p:sp>
        <p:nvSpPr>
          <p:cNvPr id="22" name="Google Shape;261;p40">
            <a:extLst>
              <a:ext uri="{FF2B5EF4-FFF2-40B4-BE49-F238E27FC236}">
                <a16:creationId xmlns:a16="http://schemas.microsoft.com/office/drawing/2014/main" id="{E98AF2B9-1895-401D-8E31-DE964AB02B17}"/>
              </a:ext>
            </a:extLst>
          </p:cNvPr>
          <p:cNvSpPr txBox="1">
            <a:spLocks/>
          </p:cNvSpPr>
          <p:nvPr/>
        </p:nvSpPr>
        <p:spPr>
          <a:xfrm flipH="1">
            <a:off x="2332572" y="4036329"/>
            <a:ext cx="514736" cy="107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Source Sans Pro SemiBold"/>
              <a:buNone/>
              <a:defRPr sz="1800" b="0" i="0" u="none" strike="noStrike" cap="none">
                <a:solidFill>
                  <a:srgbClr val="F3F3F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Source Sans Pro"/>
              <a:buNone/>
              <a:defRPr sz="1800" b="1" i="0" u="none" strike="noStrike" cap="none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Source Sans Pro"/>
              <a:buNone/>
              <a:defRPr sz="1800" b="1" i="0" u="none" strike="noStrike" cap="none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Source Sans Pro"/>
              <a:buNone/>
              <a:defRPr sz="1800" b="1" i="0" u="none" strike="noStrike" cap="none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Source Sans Pro"/>
              <a:buNone/>
              <a:defRPr sz="1800" b="1" i="0" u="none" strike="noStrike" cap="none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Source Sans Pro"/>
              <a:buNone/>
              <a:defRPr sz="1800" b="1" i="0" u="none" strike="noStrike" cap="none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Source Sans Pro"/>
              <a:buNone/>
              <a:defRPr sz="1800" b="1" i="0" u="none" strike="noStrike" cap="none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Source Sans Pro"/>
              <a:buNone/>
              <a:defRPr sz="1800" b="1" i="0" u="none" strike="noStrike" cap="none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Source Sans Pro"/>
              <a:buNone/>
              <a:defRPr sz="1800" b="1" i="0" u="none" strike="noStrike" cap="none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n-US" sz="6600" b="1" dirty="0">
                <a:solidFill>
                  <a:srgbClr val="E09B00"/>
                </a:solidFill>
              </a:rPr>
              <a:t>2</a:t>
            </a:r>
            <a:endParaRPr lang="id-ID" sz="6600" b="1" dirty="0">
              <a:solidFill>
                <a:srgbClr val="E09B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DA2F5A-13FA-44AB-AC92-888D55E0567B}"/>
              </a:ext>
            </a:extLst>
          </p:cNvPr>
          <p:cNvSpPr/>
          <p:nvPr/>
        </p:nvSpPr>
        <p:spPr>
          <a:xfrm>
            <a:off x="741735" y="1579762"/>
            <a:ext cx="728958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algn="just"/>
            <a:r>
              <a:rPr lang="en-ID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1.    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Pendahuluan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Permasalahan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Kendala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Solusi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Diharapkan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269875" lvl="0" algn="just"/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2.  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Urgensi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Pentingnya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Karya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Inspirasi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dalam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Penyelesaian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Pekerjaan</a:t>
            </a:r>
            <a:endParaRPr lang="en-ID" sz="1600" dirty="0">
              <a:solidFill>
                <a:schemeClr val="bg1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 Light" panose="020B060402020202020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533400" lvl="0" indent="-266700" algn="just"/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3.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Teknis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Produk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Kegiatan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Inspiratif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Alat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Bahan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Digunakan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Spesifikasi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Teknis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Produk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Kegiatan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kebaharuan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Produk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Kegiatan</a:t>
            </a:r>
            <a:endParaRPr lang="en-ID" sz="1600" dirty="0">
              <a:solidFill>
                <a:schemeClr val="bg1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 Light" panose="020B060402020202020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533400" lvl="0" indent="-263525" algn="just"/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4. Analisa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Produk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Kegiatan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Inpiratif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 (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Deskripsi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Produk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/Jasa/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Kegiatan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manfaat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Produk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/Jasa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Inpiratif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 marL="533400" lvl="0" indent="-263525" algn="just"/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5.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Analisis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Dampak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Produk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/Jasa/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Kegiatan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Inspiratif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Penciptaan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Nilai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Tambah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Kepeloporan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Daya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Inspirasi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Pengembangan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Budaya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dan Nilai-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nilai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Kebangsaan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</a:p>
          <a:p>
            <a:pPr marL="533400" lvl="0" indent="-263525" algn="just"/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6.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Rencana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Pengembangan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Produk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Kegiatan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Inspiratif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(Road Map/peta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jalan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Pengembangan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Produk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Kegiatan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Inpiratif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Keterlibatan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SDM dan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Biaya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Pengembangan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Implemetasi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Produk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kegiatan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Inspiratif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269875" lvl="0" algn="just"/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7.   Kesimpulan dan Saran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973997-6BF9-4B31-A7BC-409A45DB1F2B}"/>
              </a:ext>
            </a:extLst>
          </p:cNvPr>
          <p:cNvGrpSpPr/>
          <p:nvPr/>
        </p:nvGrpSpPr>
        <p:grpSpPr>
          <a:xfrm>
            <a:off x="87968" y="108418"/>
            <a:ext cx="1165064" cy="643093"/>
            <a:chOff x="9921341" y="214971"/>
            <a:chExt cx="2195146" cy="121167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05785D-F8B4-429A-93C3-A7A1FF63BC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6" t="10276" r="10972" b="7017"/>
            <a:stretch/>
          </p:blipFill>
          <p:spPr>
            <a:xfrm>
              <a:off x="11019207" y="243065"/>
              <a:ext cx="1097280" cy="115549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914204-D833-4555-9779-0C6DEFD1B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1341" y="214971"/>
              <a:ext cx="1022353" cy="1211678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77D754B-57FC-4CF5-8992-71CDF55C5ED9}"/>
              </a:ext>
            </a:extLst>
          </p:cNvPr>
          <p:cNvSpPr/>
          <p:nvPr/>
        </p:nvSpPr>
        <p:spPr>
          <a:xfrm>
            <a:off x="87968" y="893169"/>
            <a:ext cx="769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Format PPT </a:t>
            </a:r>
            <a:r>
              <a:rPr lang="en-US" sz="2000" b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Presentasi</a:t>
            </a:r>
            <a:r>
              <a:rPr lang="en-US" sz="20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Kategori</a:t>
            </a:r>
            <a:r>
              <a:rPr lang="en-US" sz="20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Inspiratif</a:t>
            </a:r>
            <a:endParaRPr lang="en-ID" sz="2000" b="1" dirty="0">
              <a:solidFill>
                <a:schemeClr val="bg1">
                  <a:lumMod val="10000"/>
                  <a:lumOff val="9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80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DA2F5A-13FA-44AB-AC92-888D55E0567B}"/>
              </a:ext>
            </a:extLst>
          </p:cNvPr>
          <p:cNvSpPr/>
          <p:nvPr/>
        </p:nvSpPr>
        <p:spPr>
          <a:xfrm>
            <a:off x="630577" y="1516373"/>
            <a:ext cx="728004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algn="just"/>
            <a:r>
              <a:rPr lang="en-ID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1.   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Pendahuluan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Permasalahan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Kendala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Solusi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diharapkan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</a:p>
          <a:p>
            <a:pPr marL="538163" lvl="0" indent="-268288" algn="just"/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2.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Urgensi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Pentingnya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Kepemimpinan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Masa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Depan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untuk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Keberlanjutan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Pembangunan</a:t>
            </a:r>
          </a:p>
          <a:p>
            <a:pPr marL="533400" lvl="0" indent="-263525" algn="just"/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3. 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Studi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Kasus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Kepemimpinan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 (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Analisis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Lingkungan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Pengambilan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Keputusan, Model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komunikasi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sistem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Pengelolaan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pengembangan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SDM, 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Keterlibatan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Partisipasi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pihak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lain,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Teknologi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Inovasi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digunakan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, Hasil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kerja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/Output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kerja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Dampak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Hasil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pekerjaan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 marL="533400" lvl="0" indent="-263525" algn="just"/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4.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Konsep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gagasan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kepemimpinan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di masa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depan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Visi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misi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kepemimpinan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depan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, Gaya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Kepemimpinan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masa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depan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Pengembangan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Potensi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SDM,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Pengembangan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Potensi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SDA,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Mengelola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Perubahan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Partisipasi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Stakeholder,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Pengambilan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Keputusan, dan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Orientasi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kepemimpin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dalam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pembangunan</a:t>
            </a:r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269875" lvl="0" algn="just"/>
            <a:r>
              <a:rPr lang="en-ID" sz="16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5.   Kesimpulan dan Saran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127DD1-3775-4F64-808F-21E223A244E5}"/>
              </a:ext>
            </a:extLst>
          </p:cNvPr>
          <p:cNvGrpSpPr/>
          <p:nvPr/>
        </p:nvGrpSpPr>
        <p:grpSpPr>
          <a:xfrm>
            <a:off x="87968" y="108418"/>
            <a:ext cx="1165064" cy="643093"/>
            <a:chOff x="9921341" y="214971"/>
            <a:chExt cx="2195146" cy="121167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5015B3E-F671-441C-B5D2-2780E2981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6" t="10276" r="10972" b="7017"/>
            <a:stretch/>
          </p:blipFill>
          <p:spPr>
            <a:xfrm>
              <a:off x="11019207" y="243065"/>
              <a:ext cx="1097280" cy="115549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C373A49-617D-4250-9FEF-918BEC7D3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1341" y="214971"/>
              <a:ext cx="1022353" cy="1211678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B651437-A669-44D8-AE76-979404126DFD}"/>
              </a:ext>
            </a:extLst>
          </p:cNvPr>
          <p:cNvSpPr/>
          <p:nvPr/>
        </p:nvSpPr>
        <p:spPr>
          <a:xfrm>
            <a:off x="462579" y="966151"/>
            <a:ext cx="769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Format PPT </a:t>
            </a:r>
            <a:r>
              <a:rPr lang="en-US" sz="2000" b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Presentasi</a:t>
            </a:r>
            <a:r>
              <a:rPr lang="en-US" sz="20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Kategori</a:t>
            </a:r>
            <a:r>
              <a:rPr lang="en-US" sz="20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i="1" dirty="0">
                <a:solidFill>
                  <a:schemeClr val="bg1">
                    <a:lumMod val="10000"/>
                    <a:lumOff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Future leader</a:t>
            </a:r>
            <a:endParaRPr lang="en-ID" sz="2000" b="1" i="1" dirty="0">
              <a:solidFill>
                <a:schemeClr val="bg1">
                  <a:lumMod val="10000"/>
                  <a:lumOff val="9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79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00B0F0"/>
            </a:gs>
            <a:gs pos="0">
              <a:schemeClr val="accent1">
                <a:lumMod val="5000"/>
                <a:lumOff val="95000"/>
              </a:schemeClr>
            </a:gs>
            <a:gs pos="65000">
              <a:schemeClr val="accent6">
                <a:lumMod val="50000"/>
                <a:lumOff val="5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36"/>
          <p:cNvSpPr txBox="1">
            <a:spLocks noGrp="1"/>
          </p:cNvSpPr>
          <p:nvPr>
            <p:ph type="title" idx="2"/>
          </p:nvPr>
        </p:nvSpPr>
        <p:spPr>
          <a:xfrm>
            <a:off x="681750" y="1277242"/>
            <a:ext cx="24171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400" name="Google Shape;1400;p36"/>
          <p:cNvSpPr txBox="1">
            <a:spLocks noGrp="1"/>
          </p:cNvSpPr>
          <p:nvPr>
            <p:ph type="title" idx="4"/>
          </p:nvPr>
        </p:nvSpPr>
        <p:spPr>
          <a:xfrm>
            <a:off x="3363450" y="1282496"/>
            <a:ext cx="24171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>
                    <a:lumMod val="40000"/>
                    <a:lumOff val="60000"/>
                  </a:schemeClr>
                </a:solidFill>
              </a:rPr>
              <a:t>02</a:t>
            </a:r>
            <a:endParaRPr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01" name="Google Shape;1401;p36"/>
          <p:cNvSpPr txBox="1">
            <a:spLocks noGrp="1"/>
          </p:cNvSpPr>
          <p:nvPr>
            <p:ph type="title" idx="7"/>
          </p:nvPr>
        </p:nvSpPr>
        <p:spPr>
          <a:xfrm>
            <a:off x="6500468" y="1216342"/>
            <a:ext cx="24171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030A0"/>
                </a:solidFill>
              </a:rPr>
              <a:t>03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1402" name="Google Shape;1402;p36"/>
          <p:cNvSpPr txBox="1">
            <a:spLocks noGrp="1"/>
          </p:cNvSpPr>
          <p:nvPr>
            <p:ph type="title" idx="13"/>
          </p:nvPr>
        </p:nvSpPr>
        <p:spPr>
          <a:xfrm>
            <a:off x="1544761" y="3331508"/>
            <a:ext cx="24171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00"/>
                </a:solidFill>
              </a:rPr>
              <a:t>04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1403" name="Google Shape;1403;p36"/>
          <p:cNvSpPr txBox="1">
            <a:spLocks noGrp="1"/>
          </p:cNvSpPr>
          <p:nvPr>
            <p:ph type="title" idx="16"/>
          </p:nvPr>
        </p:nvSpPr>
        <p:spPr>
          <a:xfrm>
            <a:off x="4301750" y="3069370"/>
            <a:ext cx="24171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05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05" name="Google Shape;1405;p36"/>
          <p:cNvSpPr txBox="1">
            <a:spLocks noGrp="1"/>
          </p:cNvSpPr>
          <p:nvPr>
            <p:ph type="subTitle" idx="1"/>
          </p:nvPr>
        </p:nvSpPr>
        <p:spPr>
          <a:xfrm>
            <a:off x="681750" y="1680443"/>
            <a:ext cx="2417100" cy="996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Aft>
                <a:spcPts val="1600"/>
              </a:spcAft>
            </a:pPr>
            <a:r>
              <a:rPr lang="id-ID" dirty="0">
                <a:solidFill>
                  <a:srgbClr val="000000"/>
                </a:solidFill>
              </a:rPr>
              <a:t>Pelaksanan </a:t>
            </a:r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id-ID" dirty="0">
                <a:solidFill>
                  <a:srgbClr val="000000"/>
                </a:solidFill>
              </a:rPr>
              <a:t>resentasi dan wawancara seleksi PNS berprestasi Jawa Barat 2021, mempertimbangkan/mengi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id-ID" dirty="0">
                <a:solidFill>
                  <a:srgbClr val="000000"/>
                </a:solidFill>
              </a:rPr>
              <a:t>kuti Protokol Pencegahan Penyebaran COVID-19, yaitu Jaga Jarak, Cuci Tangan, dan Memakai Masker.</a:t>
            </a:r>
          </a:p>
        </p:txBody>
      </p:sp>
      <p:sp>
        <p:nvSpPr>
          <p:cNvPr id="1407" name="Google Shape;1407;p36"/>
          <p:cNvSpPr txBox="1">
            <a:spLocks noGrp="1"/>
          </p:cNvSpPr>
          <p:nvPr>
            <p:ph type="subTitle" idx="5"/>
          </p:nvPr>
        </p:nvSpPr>
        <p:spPr>
          <a:xfrm>
            <a:off x="3363450" y="1804706"/>
            <a:ext cx="2861168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Aft>
                <a:spcPts val="1600"/>
              </a:spcAft>
            </a:pPr>
            <a:r>
              <a:rPr lang="id-ID" dirty="0">
                <a:solidFill>
                  <a:srgbClr val="000000"/>
                </a:solidFill>
              </a:rPr>
              <a:t>Waktu penyajian/presentasi dan pendalaman materi  peserta diperbolehkan untuk membuka masker</a:t>
            </a:r>
          </a:p>
        </p:txBody>
      </p:sp>
      <p:sp>
        <p:nvSpPr>
          <p:cNvPr id="1409" name="Google Shape;1409;p36"/>
          <p:cNvSpPr txBox="1">
            <a:spLocks noGrp="1"/>
          </p:cNvSpPr>
          <p:nvPr>
            <p:ph type="subTitle" idx="8"/>
          </p:nvPr>
        </p:nvSpPr>
        <p:spPr>
          <a:xfrm>
            <a:off x="6453639" y="1775975"/>
            <a:ext cx="24171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Aft>
                <a:spcPts val="1600"/>
              </a:spcAft>
            </a:pPr>
            <a:r>
              <a:rPr lang="id-ID" dirty="0">
                <a:solidFill>
                  <a:srgbClr val="000000"/>
                </a:solidFill>
              </a:rPr>
              <a:t>Pela</a:t>
            </a:r>
            <a:r>
              <a:rPr lang="en-US" dirty="0">
                <a:solidFill>
                  <a:srgbClr val="000000"/>
                </a:solidFill>
              </a:rPr>
              <a:t>k</a:t>
            </a:r>
            <a:r>
              <a:rPr lang="id-ID" dirty="0">
                <a:solidFill>
                  <a:srgbClr val="000000"/>
                </a:solidFill>
              </a:rPr>
              <a:t>sanaan Presentasi dan wawancara seleksi PNS berprestasi Jawa Barat 2021 di laksanakan secara </a:t>
            </a:r>
            <a:r>
              <a:rPr lang="id-ID" i="1" dirty="0">
                <a:solidFill>
                  <a:srgbClr val="000000"/>
                </a:solidFill>
              </a:rPr>
              <a:t>Online</a:t>
            </a:r>
            <a:r>
              <a:rPr lang="id-ID" dirty="0">
                <a:solidFill>
                  <a:srgbClr val="000000"/>
                </a:solidFill>
              </a:rPr>
              <a:t> dengan menggunakan </a:t>
            </a:r>
            <a:r>
              <a:rPr lang="id-ID" i="1" dirty="0">
                <a:solidFill>
                  <a:srgbClr val="000000"/>
                </a:solidFill>
              </a:rPr>
              <a:t>Zoom Meeting</a:t>
            </a:r>
          </a:p>
        </p:txBody>
      </p:sp>
      <p:sp>
        <p:nvSpPr>
          <p:cNvPr id="1411" name="Google Shape;1411;p36"/>
          <p:cNvSpPr txBox="1">
            <a:spLocks noGrp="1"/>
          </p:cNvSpPr>
          <p:nvPr>
            <p:ph type="subTitle" idx="14"/>
          </p:nvPr>
        </p:nvSpPr>
        <p:spPr>
          <a:xfrm>
            <a:off x="1544761" y="3809434"/>
            <a:ext cx="3108177" cy="18942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Aft>
                <a:spcPts val="1600"/>
              </a:spcAft>
            </a:pPr>
            <a:r>
              <a:rPr lang="id-ID" dirty="0">
                <a:solidFill>
                  <a:srgbClr val="000000"/>
                </a:solidFill>
              </a:rPr>
              <a:t>Pastikan Peserta sudah menginstal Aplikasi </a:t>
            </a:r>
            <a:r>
              <a:rPr lang="id-ID" i="1" dirty="0">
                <a:solidFill>
                  <a:srgbClr val="000000"/>
                </a:solidFill>
              </a:rPr>
              <a:t>Zoom meeting</a:t>
            </a:r>
          </a:p>
        </p:txBody>
      </p:sp>
      <p:sp>
        <p:nvSpPr>
          <p:cNvPr id="1413" name="Google Shape;1413;p36"/>
          <p:cNvSpPr txBox="1">
            <a:spLocks noGrp="1"/>
          </p:cNvSpPr>
          <p:nvPr>
            <p:ph type="subTitle" idx="17"/>
          </p:nvPr>
        </p:nvSpPr>
        <p:spPr>
          <a:xfrm>
            <a:off x="4431221" y="3489843"/>
            <a:ext cx="2861168" cy="1302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Aft>
                <a:spcPts val="1600"/>
              </a:spcAft>
            </a:pPr>
            <a:r>
              <a:rPr lang="id-ID" i="1" dirty="0">
                <a:solidFill>
                  <a:srgbClr val="000000"/>
                </a:solidFill>
              </a:rPr>
              <a:t>Link Zoom meeting </a:t>
            </a:r>
            <a:r>
              <a:rPr lang="id-ID" dirty="0">
                <a:solidFill>
                  <a:srgbClr val="000000"/>
                </a:solidFill>
              </a:rPr>
              <a:t>akan di share oleh panitia kepada peserta 1 (Satu) hari sebelum pelaksanaan Presentasi dan wawancara seleksi PNS berprestasi Jawa Barat 2021  Online di mulai.</a:t>
            </a:r>
          </a:p>
        </p:txBody>
      </p:sp>
      <p:sp>
        <p:nvSpPr>
          <p:cNvPr id="1414" name="Google Shape;1414;p36"/>
          <p:cNvSpPr txBox="1">
            <a:spLocks noGrp="1"/>
          </p:cNvSpPr>
          <p:nvPr>
            <p:ph type="title" idx="18"/>
          </p:nvPr>
        </p:nvSpPr>
        <p:spPr>
          <a:xfrm>
            <a:off x="1166739" y="9974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Tx/>
              <a:buFontTx/>
            </a:pPr>
            <a:r>
              <a:rPr lang="id-ID" sz="1600" b="1" dirty="0">
                <a:solidFill>
                  <a:schemeClr val="bg1"/>
                </a:solidFill>
                <a:latin typeface="Barlow" panose="020B0604020202020204" charset="0"/>
              </a:rPr>
              <a:t>PANDUAN PRESENTASI DAN WAWANCARA</a:t>
            </a:r>
            <a:br>
              <a:rPr lang="id-ID" sz="1600" b="1" dirty="0">
                <a:solidFill>
                  <a:schemeClr val="bg1"/>
                </a:solidFill>
                <a:latin typeface="Barlow" panose="020B0604020202020204" charset="0"/>
              </a:rPr>
            </a:br>
            <a:r>
              <a:rPr lang="id-ID" sz="1600" b="1" dirty="0">
                <a:solidFill>
                  <a:schemeClr val="bg1"/>
                </a:solidFill>
                <a:latin typeface="Barlow" panose="020B0604020202020204" charset="0"/>
              </a:rPr>
              <a:t>PESERTA SELEKSI CALON PENERIMA PENGHARGAAN GUBERNUR BAGI PNS BERPRESTASI KABUPATEN/KOTA PROVINSI JAWA BARAT  TAHUN 2021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671CAB-5B33-47CF-868F-F9F9D1EDE8DD}"/>
              </a:ext>
            </a:extLst>
          </p:cNvPr>
          <p:cNvGrpSpPr/>
          <p:nvPr/>
        </p:nvGrpSpPr>
        <p:grpSpPr>
          <a:xfrm>
            <a:off x="87968" y="72537"/>
            <a:ext cx="1165064" cy="643093"/>
            <a:chOff x="9921341" y="214971"/>
            <a:chExt cx="2195146" cy="121167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49249F0-6911-4000-A45A-D1FA2133F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6" t="10276" r="10972" b="7017"/>
            <a:stretch/>
          </p:blipFill>
          <p:spPr>
            <a:xfrm>
              <a:off x="11019207" y="243065"/>
              <a:ext cx="1097280" cy="115549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7A96FDE-0D85-4E40-B726-85D5AB8F5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1341" y="214971"/>
              <a:ext cx="1022353" cy="12116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00B0F0"/>
            </a:gs>
            <a:gs pos="0">
              <a:schemeClr val="accent1">
                <a:lumMod val="5000"/>
                <a:lumOff val="95000"/>
              </a:schemeClr>
            </a:gs>
            <a:gs pos="65000">
              <a:schemeClr val="accent6">
                <a:lumMod val="50000"/>
                <a:lumOff val="5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36"/>
          <p:cNvSpPr txBox="1">
            <a:spLocks noGrp="1"/>
          </p:cNvSpPr>
          <p:nvPr>
            <p:ph type="title" idx="2"/>
          </p:nvPr>
        </p:nvSpPr>
        <p:spPr>
          <a:xfrm>
            <a:off x="226432" y="1262877"/>
            <a:ext cx="24171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sp>
        <p:nvSpPr>
          <p:cNvPr id="1400" name="Google Shape;1400;p36"/>
          <p:cNvSpPr txBox="1">
            <a:spLocks noGrp="1"/>
          </p:cNvSpPr>
          <p:nvPr>
            <p:ph type="title" idx="4"/>
          </p:nvPr>
        </p:nvSpPr>
        <p:spPr>
          <a:xfrm>
            <a:off x="3363450" y="1282496"/>
            <a:ext cx="24171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07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401" name="Google Shape;1401;p36"/>
          <p:cNvSpPr txBox="1">
            <a:spLocks noGrp="1"/>
          </p:cNvSpPr>
          <p:nvPr>
            <p:ph type="title" idx="7"/>
          </p:nvPr>
        </p:nvSpPr>
        <p:spPr>
          <a:xfrm>
            <a:off x="6500468" y="1216342"/>
            <a:ext cx="24171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08</a:t>
            </a:r>
            <a:endParaRPr dirty="0"/>
          </a:p>
        </p:txBody>
      </p:sp>
      <p:sp>
        <p:nvSpPr>
          <p:cNvPr id="1402" name="Google Shape;1402;p36"/>
          <p:cNvSpPr txBox="1">
            <a:spLocks noGrp="1"/>
          </p:cNvSpPr>
          <p:nvPr>
            <p:ph type="title" idx="13"/>
          </p:nvPr>
        </p:nvSpPr>
        <p:spPr>
          <a:xfrm>
            <a:off x="1025393" y="3267605"/>
            <a:ext cx="24171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8800"/>
                </a:solidFill>
              </a:rPr>
              <a:t>09</a:t>
            </a:r>
            <a:endParaRPr dirty="0">
              <a:solidFill>
                <a:srgbClr val="008800"/>
              </a:solidFill>
            </a:endParaRPr>
          </a:p>
        </p:txBody>
      </p:sp>
      <p:sp>
        <p:nvSpPr>
          <p:cNvPr id="1403" name="Google Shape;1403;p36"/>
          <p:cNvSpPr txBox="1">
            <a:spLocks noGrp="1"/>
          </p:cNvSpPr>
          <p:nvPr>
            <p:ph type="title" idx="16"/>
          </p:nvPr>
        </p:nvSpPr>
        <p:spPr>
          <a:xfrm>
            <a:off x="4330700" y="2919340"/>
            <a:ext cx="24171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05" name="Google Shape;1405;p36"/>
          <p:cNvSpPr txBox="1">
            <a:spLocks noGrp="1"/>
          </p:cNvSpPr>
          <p:nvPr>
            <p:ph type="subTitle" idx="1"/>
          </p:nvPr>
        </p:nvSpPr>
        <p:spPr>
          <a:xfrm>
            <a:off x="681750" y="1680443"/>
            <a:ext cx="2417100" cy="996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Aft>
                <a:spcPts val="1600"/>
              </a:spcAft>
            </a:pPr>
            <a:r>
              <a:rPr lang="id-ID" dirty="0">
                <a:solidFill>
                  <a:srgbClr val="000000"/>
                </a:solidFill>
              </a:rPr>
              <a:t>Setiap peserta wajib menggunakan </a:t>
            </a:r>
            <a:r>
              <a:rPr lang="id-ID" i="1" dirty="0">
                <a:solidFill>
                  <a:srgbClr val="000000"/>
                </a:solidFill>
              </a:rPr>
              <a:t>Background Zoom Meeting</a:t>
            </a:r>
            <a:r>
              <a:rPr lang="id-ID" dirty="0">
                <a:solidFill>
                  <a:srgbClr val="000000"/>
                </a:solidFill>
              </a:rPr>
              <a:t> yang telah ditentukan oleh panitia (</a:t>
            </a:r>
            <a:r>
              <a:rPr lang="id-ID" i="1" dirty="0">
                <a:solidFill>
                  <a:srgbClr val="000000"/>
                </a:solidFill>
              </a:rPr>
              <a:t>Background Virtual Zoom </a:t>
            </a:r>
            <a:r>
              <a:rPr lang="id-ID" dirty="0">
                <a:solidFill>
                  <a:srgbClr val="000000"/>
                </a:solidFill>
              </a:rPr>
              <a:t>Meeting akan dishare via WAG oleh Panitia)</a:t>
            </a:r>
          </a:p>
        </p:txBody>
      </p:sp>
      <p:sp>
        <p:nvSpPr>
          <p:cNvPr id="1407" name="Google Shape;1407;p36"/>
          <p:cNvSpPr txBox="1">
            <a:spLocks noGrp="1"/>
          </p:cNvSpPr>
          <p:nvPr>
            <p:ph type="subTitle" idx="5"/>
          </p:nvPr>
        </p:nvSpPr>
        <p:spPr>
          <a:xfrm>
            <a:off x="3363450" y="1804706"/>
            <a:ext cx="2861168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Aft>
                <a:spcPts val="1600"/>
              </a:spcAft>
            </a:pPr>
            <a:r>
              <a:rPr lang="sv-SE" dirty="0">
                <a:solidFill>
                  <a:srgbClr val="000000"/>
                </a:solidFill>
              </a:rPr>
              <a:t>Pastikan tempat/lokasi Presentasi dan wawancara online, jaringan internet dalam kondisi baik dan kuota intenet mencukupi.</a:t>
            </a:r>
          </a:p>
        </p:txBody>
      </p:sp>
      <p:sp>
        <p:nvSpPr>
          <p:cNvPr id="1409" name="Google Shape;1409;p36"/>
          <p:cNvSpPr txBox="1">
            <a:spLocks noGrp="1"/>
          </p:cNvSpPr>
          <p:nvPr>
            <p:ph type="subTitle" idx="8"/>
          </p:nvPr>
        </p:nvSpPr>
        <p:spPr>
          <a:xfrm>
            <a:off x="6453639" y="1775975"/>
            <a:ext cx="24171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Aft>
                <a:spcPts val="1600"/>
              </a:spcAft>
            </a:pPr>
            <a:r>
              <a:rPr lang="id-ID" dirty="0">
                <a:solidFill>
                  <a:srgbClr val="000000"/>
                </a:solidFill>
              </a:rPr>
              <a:t>Seluruh peserta wajib mengikuti acara pembukaan seleksi Presentasi dan Wawancara PNS berprestasi Jawa Barat 2021</a:t>
            </a:r>
          </a:p>
        </p:txBody>
      </p:sp>
      <p:sp>
        <p:nvSpPr>
          <p:cNvPr id="1411" name="Google Shape;1411;p36"/>
          <p:cNvSpPr txBox="1">
            <a:spLocks noGrp="1"/>
          </p:cNvSpPr>
          <p:nvPr>
            <p:ph type="subTitle" idx="14"/>
          </p:nvPr>
        </p:nvSpPr>
        <p:spPr>
          <a:xfrm>
            <a:off x="1544761" y="3662770"/>
            <a:ext cx="3108177" cy="18942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Aft>
                <a:spcPts val="1600"/>
              </a:spcAft>
            </a:pPr>
            <a:r>
              <a:rPr lang="id-ID" dirty="0">
                <a:solidFill>
                  <a:srgbClr val="000000"/>
                </a:solidFill>
              </a:rPr>
              <a:t>Peserta wajib hadir dan masuk ke ruangan Zoom meeting Presentasi dan wawancara 20 menit sebelum Presentasi dan wawancara online di mulai sesuai dengan Jadwal yang telah ditentukan (</a:t>
            </a:r>
            <a:r>
              <a:rPr lang="id-ID" i="1" dirty="0">
                <a:solidFill>
                  <a:srgbClr val="000000"/>
                </a:solidFill>
              </a:rPr>
              <a:t>Waiting List</a:t>
            </a:r>
            <a:r>
              <a:rPr lang="id-ID" dirty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1413" name="Google Shape;1413;p36"/>
          <p:cNvSpPr txBox="1">
            <a:spLocks noGrp="1"/>
          </p:cNvSpPr>
          <p:nvPr>
            <p:ph type="subTitle" idx="17"/>
          </p:nvPr>
        </p:nvSpPr>
        <p:spPr>
          <a:xfrm>
            <a:off x="4572000" y="3276131"/>
            <a:ext cx="2861168" cy="1302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Aft>
                <a:spcPts val="1600"/>
              </a:spcAft>
            </a:pPr>
            <a:r>
              <a:rPr lang="id-ID" dirty="0">
                <a:solidFill>
                  <a:srgbClr val="000000"/>
                </a:solidFill>
              </a:rPr>
              <a:t>Jika peserta 20 Menit belum masuk ruangan Presentasi melalui Zoom meeting, maka peserta yang bersangkutan akan diganti dengan peserta urutan berikutnya, dan peserta yang bersangkutan akan menjadi urutan yang terakhir.</a:t>
            </a:r>
          </a:p>
        </p:txBody>
      </p:sp>
      <p:sp>
        <p:nvSpPr>
          <p:cNvPr id="1414" name="Google Shape;1414;p36"/>
          <p:cNvSpPr txBox="1">
            <a:spLocks noGrp="1"/>
          </p:cNvSpPr>
          <p:nvPr>
            <p:ph type="title" idx="18"/>
          </p:nvPr>
        </p:nvSpPr>
        <p:spPr>
          <a:xfrm>
            <a:off x="1166739" y="9974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Tx/>
              <a:buFontTx/>
            </a:pPr>
            <a:r>
              <a:rPr lang="id-ID" sz="1600" b="1" dirty="0">
                <a:solidFill>
                  <a:schemeClr val="bg1"/>
                </a:solidFill>
                <a:latin typeface="Barlow" panose="020B0604020202020204" charset="0"/>
              </a:rPr>
              <a:t>PANDUAN PRESENTASI DAN WAWANCARA</a:t>
            </a:r>
            <a:br>
              <a:rPr lang="id-ID" sz="1600" b="1" dirty="0">
                <a:solidFill>
                  <a:schemeClr val="bg1"/>
                </a:solidFill>
                <a:latin typeface="Barlow" panose="020B0604020202020204" charset="0"/>
              </a:rPr>
            </a:br>
            <a:r>
              <a:rPr lang="id-ID" sz="1600" b="1" dirty="0">
                <a:solidFill>
                  <a:schemeClr val="bg1"/>
                </a:solidFill>
                <a:latin typeface="Barlow" panose="020B0604020202020204" charset="0"/>
              </a:rPr>
              <a:t>PESERTA SELEKSI CALON PENERIMA PENGHARGAAN GUBERNUR BAGI PNS BERPRESTASI KABUPATEN/KOTA PROVINSI JAWA BARAT  TAHUN 2021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671CAB-5B33-47CF-868F-F9F9D1EDE8DD}"/>
              </a:ext>
            </a:extLst>
          </p:cNvPr>
          <p:cNvGrpSpPr/>
          <p:nvPr/>
        </p:nvGrpSpPr>
        <p:grpSpPr>
          <a:xfrm>
            <a:off x="87968" y="72537"/>
            <a:ext cx="1165064" cy="643093"/>
            <a:chOff x="9921341" y="214971"/>
            <a:chExt cx="2195146" cy="121167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49249F0-6911-4000-A45A-D1FA2133F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6" t="10276" r="10972" b="7017"/>
            <a:stretch/>
          </p:blipFill>
          <p:spPr>
            <a:xfrm>
              <a:off x="11019207" y="243065"/>
              <a:ext cx="1097280" cy="115549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7A96FDE-0D85-4E40-B726-85D5AB8F5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1341" y="214971"/>
              <a:ext cx="1022353" cy="1211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9441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00B0F0"/>
            </a:gs>
            <a:gs pos="0">
              <a:schemeClr val="accent1">
                <a:lumMod val="5000"/>
                <a:lumOff val="95000"/>
              </a:schemeClr>
            </a:gs>
            <a:gs pos="65000">
              <a:schemeClr val="accent6">
                <a:lumMod val="50000"/>
                <a:lumOff val="5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36"/>
          <p:cNvSpPr txBox="1">
            <a:spLocks noGrp="1"/>
          </p:cNvSpPr>
          <p:nvPr>
            <p:ph type="title" idx="2"/>
          </p:nvPr>
        </p:nvSpPr>
        <p:spPr>
          <a:xfrm>
            <a:off x="323605" y="1130233"/>
            <a:ext cx="24171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00"/>
                </a:solidFill>
              </a:rPr>
              <a:t>11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1400" name="Google Shape;1400;p36"/>
          <p:cNvSpPr txBox="1">
            <a:spLocks noGrp="1"/>
          </p:cNvSpPr>
          <p:nvPr>
            <p:ph type="title" idx="4"/>
          </p:nvPr>
        </p:nvSpPr>
        <p:spPr>
          <a:xfrm>
            <a:off x="2847142" y="1333498"/>
            <a:ext cx="24171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12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01" name="Google Shape;1401;p36"/>
          <p:cNvSpPr txBox="1">
            <a:spLocks noGrp="1"/>
          </p:cNvSpPr>
          <p:nvPr>
            <p:ph type="title" idx="7"/>
          </p:nvPr>
        </p:nvSpPr>
        <p:spPr>
          <a:xfrm>
            <a:off x="5855797" y="1644538"/>
            <a:ext cx="24171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B050"/>
                </a:solidFill>
              </a:rPr>
              <a:t>13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1405" name="Google Shape;1405;p36"/>
          <p:cNvSpPr txBox="1">
            <a:spLocks noGrp="1"/>
          </p:cNvSpPr>
          <p:nvPr>
            <p:ph type="subTitle" idx="1"/>
          </p:nvPr>
        </p:nvSpPr>
        <p:spPr>
          <a:xfrm>
            <a:off x="413937" y="1551395"/>
            <a:ext cx="2684913" cy="996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ClrTx/>
            </a:pPr>
            <a:r>
              <a:rPr lang="id-ID" dirty="0">
                <a:solidFill>
                  <a:schemeClr val="bg1"/>
                </a:solidFill>
                <a:latin typeface="Barlow Light" panose="020B0604020202020204" charset="0"/>
              </a:rPr>
              <a:t>Peserta wajib mengenakan pakaian Batik yang rapi dan berkerah</a:t>
            </a:r>
          </a:p>
        </p:txBody>
      </p:sp>
      <p:sp>
        <p:nvSpPr>
          <p:cNvPr id="1407" name="Google Shape;1407;p36"/>
          <p:cNvSpPr txBox="1">
            <a:spLocks noGrp="1"/>
          </p:cNvSpPr>
          <p:nvPr>
            <p:ph type="subTitle" idx="5"/>
          </p:nvPr>
        </p:nvSpPr>
        <p:spPr>
          <a:xfrm>
            <a:off x="2740705" y="1919132"/>
            <a:ext cx="2861168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ClrTx/>
            </a:pPr>
            <a:r>
              <a:rPr lang="id-ID" dirty="0">
                <a:solidFill>
                  <a:schemeClr val="bg1"/>
                </a:solidFill>
                <a:latin typeface="Barlow Light" panose="020B0604020202020204" charset="0"/>
              </a:rPr>
              <a:t>Peserta diwajibkan untuk menyiapkan bahan presentasi dalam bentuk Power Point (PPT) dan Biodata (Riwayat Hidup)</a:t>
            </a:r>
          </a:p>
        </p:txBody>
      </p:sp>
      <p:sp>
        <p:nvSpPr>
          <p:cNvPr id="1409" name="Google Shape;1409;p36"/>
          <p:cNvSpPr txBox="1">
            <a:spLocks noGrp="1"/>
          </p:cNvSpPr>
          <p:nvPr>
            <p:ph type="subTitle" idx="8"/>
          </p:nvPr>
        </p:nvSpPr>
        <p:spPr>
          <a:xfrm>
            <a:off x="5749291" y="2157362"/>
            <a:ext cx="2831037" cy="13442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buClrTx/>
            </a:pPr>
            <a:r>
              <a:rPr lang="en-US" dirty="0" err="1">
                <a:solidFill>
                  <a:srgbClr val="000000"/>
                </a:solidFill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Makalah</a:t>
            </a:r>
            <a:r>
              <a:rPr lang="en-US" dirty="0">
                <a:solidFill>
                  <a:srgbClr val="000000"/>
                </a:solidFill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Bahan</a:t>
            </a:r>
            <a:r>
              <a:rPr lang="en-US" dirty="0">
                <a:solidFill>
                  <a:srgbClr val="000000"/>
                </a:solidFill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presentasi</a:t>
            </a:r>
            <a:r>
              <a:rPr lang="en-US" dirty="0">
                <a:solidFill>
                  <a:srgbClr val="000000"/>
                </a:solidFill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dan biodata (</a:t>
            </a:r>
            <a:r>
              <a:rPr lang="en-US" i="1" dirty="0">
                <a:solidFill>
                  <a:srgbClr val="000000"/>
                </a:solidFill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Softcopy</a:t>
            </a:r>
            <a:r>
              <a:rPr lang="en-US" dirty="0">
                <a:solidFill>
                  <a:srgbClr val="000000"/>
                </a:solidFill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dikirim</a:t>
            </a:r>
            <a:r>
              <a:rPr lang="en-US" dirty="0">
                <a:solidFill>
                  <a:srgbClr val="000000"/>
                </a:solidFill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</a:t>
            </a:r>
            <a:r>
              <a:rPr lang="en-US" dirty="0">
                <a:solidFill>
                  <a:srgbClr val="000000"/>
                </a:solidFill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chemeClr val="bg1">
                    <a:lumMod val="10000"/>
                    <a:lumOff val="90000"/>
                  </a:schemeClr>
                </a:solidFill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https://bit.ly/pns_berprestasi_jabar_2021   </a:t>
            </a:r>
            <a:r>
              <a:rPr lang="en-US" u="sng" dirty="0">
                <a:solidFill>
                  <a:srgbClr val="000000"/>
                </a:solidFill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(paling </a:t>
            </a:r>
            <a:r>
              <a:rPr lang="en-US" u="sng" dirty="0" err="1">
                <a:solidFill>
                  <a:srgbClr val="000000"/>
                </a:solidFill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lambat</a:t>
            </a:r>
            <a:r>
              <a:rPr lang="en-US" u="sng" dirty="0">
                <a:solidFill>
                  <a:srgbClr val="000000"/>
                </a:solidFill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Hari Rabu </a:t>
            </a:r>
            <a:r>
              <a:rPr lang="en-US" u="sng" dirty="0" err="1">
                <a:solidFill>
                  <a:srgbClr val="000000"/>
                </a:solidFill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tanggal</a:t>
            </a:r>
            <a:r>
              <a:rPr lang="en-US" u="sng" dirty="0">
                <a:solidFill>
                  <a:srgbClr val="000000"/>
                </a:solidFill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15 September  2021)</a:t>
            </a:r>
            <a:endParaRPr lang="en-ID" dirty="0">
              <a:solidFill>
                <a:srgbClr val="000000"/>
              </a:solidFill>
              <a:latin typeface="Barlow Ligh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14" name="Google Shape;1414;p36"/>
          <p:cNvSpPr txBox="1">
            <a:spLocks noGrp="1"/>
          </p:cNvSpPr>
          <p:nvPr>
            <p:ph type="title" idx="18"/>
          </p:nvPr>
        </p:nvSpPr>
        <p:spPr>
          <a:xfrm>
            <a:off x="1166739" y="9974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Tx/>
              <a:buFontTx/>
            </a:pPr>
            <a:r>
              <a:rPr lang="id-ID" sz="1600" b="1" dirty="0">
                <a:solidFill>
                  <a:schemeClr val="bg1"/>
                </a:solidFill>
                <a:latin typeface="Barlow" panose="020B0604020202020204" charset="0"/>
              </a:rPr>
              <a:t>PANDUAN PRESENTASI DAN WAWANCARA</a:t>
            </a:r>
            <a:br>
              <a:rPr lang="id-ID" sz="1600" b="1" dirty="0">
                <a:solidFill>
                  <a:schemeClr val="bg1"/>
                </a:solidFill>
                <a:latin typeface="Barlow" panose="020B0604020202020204" charset="0"/>
              </a:rPr>
            </a:br>
            <a:r>
              <a:rPr lang="id-ID" sz="1600" b="1" dirty="0">
                <a:solidFill>
                  <a:schemeClr val="bg1"/>
                </a:solidFill>
                <a:latin typeface="Barlow" panose="020B0604020202020204" charset="0"/>
              </a:rPr>
              <a:t>PESERTA SELEKSI CALON PENERIMA PENGHARGAAN GUBERNUR BAGI PNS BERPRESTASI KABUPATEN/KOTA PROVINSI JAWA BARAT  TAHUN 2021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671CAB-5B33-47CF-868F-F9F9D1EDE8DD}"/>
              </a:ext>
            </a:extLst>
          </p:cNvPr>
          <p:cNvGrpSpPr/>
          <p:nvPr/>
        </p:nvGrpSpPr>
        <p:grpSpPr>
          <a:xfrm>
            <a:off x="87968" y="72537"/>
            <a:ext cx="1165064" cy="643093"/>
            <a:chOff x="9921341" y="214971"/>
            <a:chExt cx="2195146" cy="121167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49249F0-6911-4000-A45A-D1FA2133F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6" t="10276" r="10972" b="7017"/>
            <a:stretch/>
          </p:blipFill>
          <p:spPr>
            <a:xfrm>
              <a:off x="11019207" y="243065"/>
              <a:ext cx="1097280" cy="115549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7A96FDE-0D85-4E40-B726-85D5AB8F5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1341" y="214971"/>
              <a:ext cx="1022353" cy="1211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7283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00B0F0"/>
            </a:gs>
            <a:gs pos="0">
              <a:schemeClr val="accent1">
                <a:lumMod val="5000"/>
                <a:lumOff val="95000"/>
              </a:schemeClr>
            </a:gs>
            <a:gs pos="65000">
              <a:schemeClr val="accent6">
                <a:lumMod val="50000"/>
                <a:lumOff val="5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36"/>
          <p:cNvSpPr txBox="1">
            <a:spLocks noGrp="1"/>
          </p:cNvSpPr>
          <p:nvPr>
            <p:ph type="title" idx="2"/>
          </p:nvPr>
        </p:nvSpPr>
        <p:spPr>
          <a:xfrm>
            <a:off x="226432" y="1262877"/>
            <a:ext cx="24171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14</a:t>
            </a:r>
            <a:endParaRPr dirty="0"/>
          </a:p>
        </p:txBody>
      </p:sp>
      <p:sp>
        <p:nvSpPr>
          <p:cNvPr id="1400" name="Google Shape;1400;p36"/>
          <p:cNvSpPr txBox="1">
            <a:spLocks noGrp="1"/>
          </p:cNvSpPr>
          <p:nvPr>
            <p:ph type="title" idx="4"/>
          </p:nvPr>
        </p:nvSpPr>
        <p:spPr>
          <a:xfrm>
            <a:off x="3363450" y="1282496"/>
            <a:ext cx="24171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15</a:t>
            </a:r>
            <a:endParaRPr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01" name="Google Shape;1401;p36"/>
          <p:cNvSpPr txBox="1">
            <a:spLocks noGrp="1"/>
          </p:cNvSpPr>
          <p:nvPr>
            <p:ph type="title" idx="7"/>
          </p:nvPr>
        </p:nvSpPr>
        <p:spPr>
          <a:xfrm>
            <a:off x="6500468" y="1216342"/>
            <a:ext cx="24171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030A0"/>
                </a:solidFill>
              </a:rPr>
              <a:t>16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1402" name="Google Shape;1402;p36"/>
          <p:cNvSpPr txBox="1">
            <a:spLocks noGrp="1"/>
          </p:cNvSpPr>
          <p:nvPr>
            <p:ph type="title" idx="13"/>
          </p:nvPr>
        </p:nvSpPr>
        <p:spPr>
          <a:xfrm>
            <a:off x="1434982" y="3162121"/>
            <a:ext cx="24171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>
                    <a:lumMod val="75000"/>
                  </a:schemeClr>
                </a:solidFill>
              </a:rPr>
              <a:t>17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05" name="Google Shape;1405;p36"/>
          <p:cNvSpPr txBox="1">
            <a:spLocks noGrp="1"/>
          </p:cNvSpPr>
          <p:nvPr>
            <p:ph type="subTitle" idx="1"/>
          </p:nvPr>
        </p:nvSpPr>
        <p:spPr>
          <a:xfrm>
            <a:off x="681749" y="1680443"/>
            <a:ext cx="2548021" cy="996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Aft>
                <a:spcPts val="1600"/>
              </a:spcAft>
            </a:pPr>
            <a:r>
              <a:rPr lang="id-ID" dirty="0">
                <a:solidFill>
                  <a:srgbClr val="000000"/>
                </a:solidFill>
              </a:rPr>
              <a:t>Pembuatan dan Penyampaian </a:t>
            </a:r>
            <a:r>
              <a:rPr lang="en-US" dirty="0">
                <a:solidFill>
                  <a:srgbClr val="000000"/>
                </a:solidFill>
              </a:rPr>
              <a:t>m</a:t>
            </a:r>
            <a:r>
              <a:rPr lang="id-ID" dirty="0">
                <a:solidFill>
                  <a:srgbClr val="000000"/>
                </a:solidFill>
              </a:rPr>
              <a:t>ateri </a:t>
            </a:r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id-ID" dirty="0">
                <a:solidFill>
                  <a:srgbClr val="000000"/>
                </a:solidFill>
              </a:rPr>
              <a:t>resentasi harus  disesuaikan dengan waktu yang telah ditentukan</a:t>
            </a:r>
          </a:p>
          <a:p>
            <a:pPr marL="0" lvl="0" indent="0" algn="l">
              <a:spcAft>
                <a:spcPts val="1600"/>
              </a:spcAft>
            </a:pPr>
            <a:endParaRPr lang="id-ID" dirty="0">
              <a:solidFill>
                <a:srgbClr val="000000"/>
              </a:solidFill>
            </a:endParaRPr>
          </a:p>
        </p:txBody>
      </p:sp>
      <p:sp>
        <p:nvSpPr>
          <p:cNvPr id="1407" name="Google Shape;1407;p36"/>
          <p:cNvSpPr txBox="1">
            <a:spLocks noGrp="1"/>
          </p:cNvSpPr>
          <p:nvPr>
            <p:ph type="subTitle" idx="5"/>
          </p:nvPr>
        </p:nvSpPr>
        <p:spPr>
          <a:xfrm>
            <a:off x="3505621" y="1737752"/>
            <a:ext cx="2861168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Aft>
                <a:spcPts val="1600"/>
              </a:spcAft>
            </a:pPr>
            <a:r>
              <a:rPr lang="sv-SE" dirty="0">
                <a:solidFill>
                  <a:srgbClr val="000000"/>
                </a:solidFill>
              </a:rPr>
              <a:t>Format (layout) dan materi presentasi yang disampaikan untuk dipresentasikan disesuaikan dengan format dan materi makalah yang sudah diajukan kepada Panitia</a:t>
            </a:r>
          </a:p>
        </p:txBody>
      </p:sp>
      <p:sp>
        <p:nvSpPr>
          <p:cNvPr id="1409" name="Google Shape;1409;p36"/>
          <p:cNvSpPr txBox="1">
            <a:spLocks noGrp="1"/>
          </p:cNvSpPr>
          <p:nvPr>
            <p:ph type="subTitle" idx="8"/>
          </p:nvPr>
        </p:nvSpPr>
        <p:spPr>
          <a:xfrm>
            <a:off x="6642640" y="1680443"/>
            <a:ext cx="24171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Aft>
                <a:spcPts val="1600"/>
              </a:spcAft>
            </a:pPr>
            <a:r>
              <a:rPr lang="id-ID" dirty="0">
                <a:solidFill>
                  <a:srgbClr val="000000"/>
                </a:solidFill>
              </a:rPr>
              <a:t>Penayangan bahan presentasi (PPT) akan dilakukan oleh Host Zoom meeting, dengan intruksi/perintah dari penyaji (peserta) dengan kata”Next”</a:t>
            </a:r>
          </a:p>
        </p:txBody>
      </p:sp>
      <p:sp>
        <p:nvSpPr>
          <p:cNvPr id="1411" name="Google Shape;1411;p36"/>
          <p:cNvSpPr txBox="1">
            <a:spLocks noGrp="1"/>
          </p:cNvSpPr>
          <p:nvPr>
            <p:ph type="subTitle" idx="14"/>
          </p:nvPr>
        </p:nvSpPr>
        <p:spPr>
          <a:xfrm>
            <a:off x="1463823" y="3551264"/>
            <a:ext cx="3108177" cy="18942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Aft>
                <a:spcPts val="1600"/>
              </a:spcAft>
            </a:pPr>
            <a:r>
              <a:rPr lang="id-ID" dirty="0">
                <a:solidFill>
                  <a:srgbClr val="000000"/>
                </a:solidFill>
              </a:rPr>
              <a:t>Seluruh rangkaian acara </a:t>
            </a:r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id-ID" dirty="0">
                <a:solidFill>
                  <a:srgbClr val="000000"/>
                </a:solidFill>
              </a:rPr>
              <a:t>resentasi dan wawancara online dari mulai pembukaan sampai dengan penutupan akan di buat </a:t>
            </a:r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id-ID" dirty="0">
                <a:solidFill>
                  <a:srgbClr val="000000"/>
                </a:solidFill>
              </a:rPr>
              <a:t>ekaman (Re</a:t>
            </a: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id-ID" dirty="0">
                <a:solidFill>
                  <a:srgbClr val="000000"/>
                </a:solidFill>
              </a:rPr>
              <a:t>ording) untuk dokumen pelaksanaan kegiatan</a:t>
            </a:r>
          </a:p>
        </p:txBody>
      </p:sp>
      <p:sp>
        <p:nvSpPr>
          <p:cNvPr id="1414" name="Google Shape;1414;p36"/>
          <p:cNvSpPr txBox="1">
            <a:spLocks noGrp="1"/>
          </p:cNvSpPr>
          <p:nvPr>
            <p:ph type="title" idx="18"/>
          </p:nvPr>
        </p:nvSpPr>
        <p:spPr>
          <a:xfrm>
            <a:off x="1166739" y="9974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Tx/>
              <a:buFontTx/>
            </a:pPr>
            <a:r>
              <a:rPr lang="id-ID" sz="1600" b="1" dirty="0">
                <a:solidFill>
                  <a:schemeClr val="bg1"/>
                </a:solidFill>
                <a:latin typeface="Barlow" panose="020B0604020202020204" charset="0"/>
              </a:rPr>
              <a:t>PANDUAN PRESENTASI DAN WAWANCARA</a:t>
            </a:r>
            <a:br>
              <a:rPr lang="id-ID" sz="1600" b="1" dirty="0">
                <a:solidFill>
                  <a:schemeClr val="bg1"/>
                </a:solidFill>
                <a:latin typeface="Barlow" panose="020B0604020202020204" charset="0"/>
              </a:rPr>
            </a:br>
            <a:r>
              <a:rPr lang="id-ID" sz="1600" b="1" dirty="0">
                <a:solidFill>
                  <a:schemeClr val="bg1"/>
                </a:solidFill>
                <a:latin typeface="Barlow" panose="020B0604020202020204" charset="0"/>
              </a:rPr>
              <a:t>PESERTA SELEKSI CALON PENERIMA PENGHARGAAN GUBERNUR BAGI PNS BERPRESTASI KABUPATEN/KOTA PROVINSI JAWA BARAT  TAHUN 2021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671CAB-5B33-47CF-868F-F9F9D1EDE8DD}"/>
              </a:ext>
            </a:extLst>
          </p:cNvPr>
          <p:cNvGrpSpPr/>
          <p:nvPr/>
        </p:nvGrpSpPr>
        <p:grpSpPr>
          <a:xfrm>
            <a:off x="87968" y="72537"/>
            <a:ext cx="1165064" cy="643093"/>
            <a:chOff x="9921341" y="214971"/>
            <a:chExt cx="2195146" cy="121167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49249F0-6911-4000-A45A-D1FA2133F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6" t="10276" r="10972" b="7017"/>
            <a:stretch/>
          </p:blipFill>
          <p:spPr>
            <a:xfrm>
              <a:off x="11019207" y="243065"/>
              <a:ext cx="1097280" cy="115549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7A96FDE-0D85-4E40-B726-85D5AB8F5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1341" y="214971"/>
              <a:ext cx="1022353" cy="1211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1822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00B0F0"/>
            </a:gs>
            <a:gs pos="0">
              <a:schemeClr val="accent1">
                <a:lumMod val="5000"/>
                <a:lumOff val="95000"/>
              </a:schemeClr>
            </a:gs>
            <a:gs pos="65000">
              <a:schemeClr val="accent6">
                <a:lumMod val="50000"/>
                <a:lumOff val="5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46"/>
          <p:cNvSpPr txBox="1">
            <a:spLocks noGrp="1"/>
          </p:cNvSpPr>
          <p:nvPr>
            <p:ph type="title"/>
          </p:nvPr>
        </p:nvSpPr>
        <p:spPr>
          <a:xfrm>
            <a:off x="1135942" y="24612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PANDUAN PRESENTASI </a:t>
            </a:r>
            <a:endParaRPr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63" name="Google Shape;1563;p46"/>
          <p:cNvSpPr txBox="1">
            <a:spLocks noGrp="1"/>
          </p:cNvSpPr>
          <p:nvPr>
            <p:ph type="subTitle" idx="1"/>
          </p:nvPr>
        </p:nvSpPr>
        <p:spPr>
          <a:xfrm>
            <a:off x="1767915" y="876876"/>
            <a:ext cx="7201913" cy="800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solidFill>
                  <a:srgbClr val="00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Peserta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diwajibkan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menyiapkan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bahan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presentasi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bentuk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Power Point (PPT) dan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sejenisnya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70" name="Google Shape;1570;p46"/>
          <p:cNvSpPr/>
          <p:nvPr/>
        </p:nvSpPr>
        <p:spPr>
          <a:xfrm>
            <a:off x="1539150" y="932558"/>
            <a:ext cx="572700" cy="5727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</a:t>
            </a:r>
            <a:endParaRPr dirty="0"/>
          </a:p>
        </p:txBody>
      </p:sp>
      <p:sp>
        <p:nvSpPr>
          <p:cNvPr id="1571" name="Google Shape;1571;p46"/>
          <p:cNvSpPr/>
          <p:nvPr/>
        </p:nvSpPr>
        <p:spPr>
          <a:xfrm>
            <a:off x="1539150" y="1687640"/>
            <a:ext cx="572700" cy="5727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2</a:t>
            </a:r>
            <a:endParaRPr dirty="0">
              <a:solidFill>
                <a:srgbClr val="00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F72635-0732-47D5-8324-125BBF2FF25E}"/>
              </a:ext>
            </a:extLst>
          </p:cNvPr>
          <p:cNvGrpSpPr/>
          <p:nvPr/>
        </p:nvGrpSpPr>
        <p:grpSpPr>
          <a:xfrm>
            <a:off x="87968" y="72537"/>
            <a:ext cx="1165064" cy="643093"/>
            <a:chOff x="9921341" y="214971"/>
            <a:chExt cx="2195146" cy="121167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5998A37-87F5-407D-9C33-16FD6E104A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6" t="10276" r="10972" b="7017"/>
            <a:stretch/>
          </p:blipFill>
          <p:spPr>
            <a:xfrm>
              <a:off x="11019207" y="243065"/>
              <a:ext cx="1097280" cy="115549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983CA58-B46B-456C-8647-E03428961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1341" y="214971"/>
              <a:ext cx="1022353" cy="1211678"/>
            </a:xfrm>
            <a:prstGeom prst="rect">
              <a:avLst/>
            </a:prstGeom>
          </p:spPr>
        </p:pic>
      </p:grpSp>
      <p:sp>
        <p:nvSpPr>
          <p:cNvPr id="16" name="Google Shape;1570;p46">
            <a:extLst>
              <a:ext uri="{FF2B5EF4-FFF2-40B4-BE49-F238E27FC236}">
                <a16:creationId xmlns:a16="http://schemas.microsoft.com/office/drawing/2014/main" id="{1CE858C9-38D6-41D0-8122-6C15B8B5003E}"/>
              </a:ext>
            </a:extLst>
          </p:cNvPr>
          <p:cNvSpPr/>
          <p:nvPr/>
        </p:nvSpPr>
        <p:spPr>
          <a:xfrm>
            <a:off x="1539150" y="2489583"/>
            <a:ext cx="572700" cy="5727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</a:t>
            </a:r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A75D68-307B-4665-8DED-18A82AC51162}"/>
              </a:ext>
            </a:extLst>
          </p:cNvPr>
          <p:cNvSpPr/>
          <p:nvPr/>
        </p:nvSpPr>
        <p:spPr>
          <a:xfrm>
            <a:off x="2198915" y="1673126"/>
            <a:ext cx="67709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Pembuatan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Penyampaian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materi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presentasi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harus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disesuaikan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waktu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telah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ditentukan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 Light" panose="020B060402020202020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1571;p46">
            <a:extLst>
              <a:ext uri="{FF2B5EF4-FFF2-40B4-BE49-F238E27FC236}">
                <a16:creationId xmlns:a16="http://schemas.microsoft.com/office/drawing/2014/main" id="{C05BE440-CAD2-4E95-89C8-CD7387A4E785}"/>
              </a:ext>
            </a:extLst>
          </p:cNvPr>
          <p:cNvSpPr/>
          <p:nvPr/>
        </p:nvSpPr>
        <p:spPr>
          <a:xfrm>
            <a:off x="1539150" y="3422152"/>
            <a:ext cx="572700" cy="5727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4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9E8AF9-33DB-4AAC-894A-F5BE2A6C5084}"/>
              </a:ext>
            </a:extLst>
          </p:cNvPr>
          <p:cNvSpPr/>
          <p:nvPr/>
        </p:nvSpPr>
        <p:spPr>
          <a:xfrm>
            <a:off x="1995724" y="2556215"/>
            <a:ext cx="7090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 indent="-179388" algn="just"/>
            <a:r>
              <a:rPr lang="en-US" dirty="0"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Jika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bahan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presentasi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menggunakan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program lain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harap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informasikan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terlebih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dahulu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kepada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Panitia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disesuaikan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program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komputer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disiapkan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Panitia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ECB0BB-D0B3-4009-9D66-E899D13FB1AF}"/>
              </a:ext>
            </a:extLst>
          </p:cNvPr>
          <p:cNvSpPr/>
          <p:nvPr/>
        </p:nvSpPr>
        <p:spPr>
          <a:xfrm>
            <a:off x="2111850" y="3302354"/>
            <a:ext cx="68579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lvl="0" algn="just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Waktu yang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disediakan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Presentasi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wawancara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selama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30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Menit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pembagian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waktu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sebagai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berikut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en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 Ligh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2075" lvl="0" indent="173038" algn="just">
              <a:buClrTx/>
              <a:buFont typeface="+mj-lt"/>
              <a:buAutoNum type="alphaL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Pembukaan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oleh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ketua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Tim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Penilai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/Moderator : 2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Menit</a:t>
            </a:r>
            <a:endParaRPr lang="en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 Ligh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2075" lvl="0" indent="173038" algn="just">
              <a:buClrTx/>
              <a:buFont typeface="+mj-lt"/>
              <a:buAutoNum type="alphaL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Penyampaian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Materi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oleh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peserta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: 10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Menit</a:t>
            </a:r>
            <a:endParaRPr lang="en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 Ligh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2075" lvl="0" indent="173038" algn="just">
              <a:buClrTx/>
              <a:buFont typeface="+mj-lt"/>
              <a:buAutoNum type="alphaL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Diskusi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pendalaman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Materi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oleh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tim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Penilai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: 15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Menit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 Ligh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2075" lvl="0" indent="173038" algn="just">
              <a:buClrTx/>
              <a:buFont typeface="+mj-lt"/>
              <a:buAutoNum type="alphaL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Penutupan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oleh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Ketua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 Tim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Penilai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/Moderator  : 3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menit</a:t>
            </a:r>
            <a:endParaRPr lang="en-ID" dirty="0">
              <a:latin typeface="Barlow Ligh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B4D6DB-577D-4B0C-B063-44ABF3D50877}"/>
              </a:ext>
            </a:extLst>
          </p:cNvPr>
          <p:cNvSpPr/>
          <p:nvPr/>
        </p:nvSpPr>
        <p:spPr>
          <a:xfrm>
            <a:off x="0" y="1"/>
            <a:ext cx="9144000" cy="4961201"/>
          </a:xfrm>
          <a:prstGeom prst="rect">
            <a:avLst/>
          </a:prstGeom>
          <a:solidFill>
            <a:schemeClr val="accent4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>
              <a:buClrTx/>
            </a:pPr>
            <a:endParaRPr lang="en-ID" sz="1350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F0F806-775D-46CC-876E-7724016746A4}"/>
              </a:ext>
            </a:extLst>
          </p:cNvPr>
          <p:cNvSpPr txBox="1"/>
          <p:nvPr/>
        </p:nvSpPr>
        <p:spPr>
          <a:xfrm>
            <a:off x="0" y="2288630"/>
            <a:ext cx="9144000" cy="73866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685715">
              <a:buClrTx/>
            </a:pPr>
            <a:r>
              <a:rPr lang="en-US" altLang="ko-KR" sz="2400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itchFamily="34" charset="0"/>
              </a:rPr>
              <a:t>SELEKSI PNS BERPRESTASI </a:t>
            </a:r>
          </a:p>
          <a:p>
            <a:pPr algn="ctr" defTabSz="685715">
              <a:buClrTx/>
            </a:pPr>
            <a:r>
              <a:rPr lang="en-US" altLang="ko-KR" sz="1800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itchFamily="34" charset="0"/>
              </a:rPr>
              <a:t>TAHUN 2021</a:t>
            </a:r>
            <a:endParaRPr lang="ko-KR" altLang="en-US" sz="18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A3409C-3487-482D-BA98-F9F742A0694B}"/>
              </a:ext>
            </a:extLst>
          </p:cNvPr>
          <p:cNvSpPr txBox="1"/>
          <p:nvPr/>
        </p:nvSpPr>
        <p:spPr>
          <a:xfrm>
            <a:off x="-1" y="3996957"/>
            <a:ext cx="9144000" cy="55399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685715">
              <a:buClrTx/>
            </a:pPr>
            <a:r>
              <a:rPr lang="en-US" altLang="ko-KR" sz="1500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BADAN KEPEGAWAIAN DAERAH</a:t>
            </a:r>
          </a:p>
          <a:p>
            <a:pPr algn="ctr" defTabSz="685715">
              <a:buClrTx/>
            </a:pPr>
            <a:r>
              <a:rPr lang="en-US" altLang="ko-KR" sz="1500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PROVINSI JAWA BARAT</a:t>
            </a:r>
            <a:endParaRPr lang="ko-KR" altLang="en-US" sz="15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F7F71F-3277-4335-A366-FF5EE7555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4" y="1461541"/>
            <a:ext cx="1431551" cy="2102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C777823-EB11-4D8F-80D4-5862E77AA6DE}"/>
              </a:ext>
            </a:extLst>
          </p:cNvPr>
          <p:cNvGrpSpPr/>
          <p:nvPr/>
        </p:nvGrpSpPr>
        <p:grpSpPr>
          <a:xfrm>
            <a:off x="3989467" y="166833"/>
            <a:ext cx="1165064" cy="643093"/>
            <a:chOff x="9921341" y="214971"/>
            <a:chExt cx="2195146" cy="121167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8DE4852-44D2-47B6-960C-B08F6CDB70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6" t="10276" r="10972" b="7017"/>
            <a:stretch/>
          </p:blipFill>
          <p:spPr>
            <a:xfrm>
              <a:off x="11019207" y="243065"/>
              <a:ext cx="1097280" cy="115549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7A37184-4E71-44D6-A954-E1DEE5471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1341" y="214971"/>
              <a:ext cx="1022353" cy="121167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26EEA98-E4F5-419C-8643-B8A42EF61FE6}"/>
              </a:ext>
            </a:extLst>
          </p:cNvPr>
          <p:cNvSpPr txBox="1"/>
          <p:nvPr/>
        </p:nvSpPr>
        <p:spPr>
          <a:xfrm>
            <a:off x="2275163" y="4504860"/>
            <a:ext cx="4306041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715">
              <a:buClrTx/>
            </a:pPr>
            <a:r>
              <a:rPr lang="en-US" altLang="ko-KR" sz="1500" b="1" kern="1200" dirty="0">
                <a:solidFill>
                  <a:prstClr val="white"/>
                </a:solidFill>
                <a:cs typeface="Arial" pitchFamily="34" charset="0"/>
              </a:rPr>
              <a:t>TAHUN 2021</a:t>
            </a:r>
            <a:endParaRPr lang="ko-KR" altLang="en-US" sz="1500" b="1" kern="12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60B642-5486-4805-B7D3-656781893DEC}"/>
              </a:ext>
            </a:extLst>
          </p:cNvPr>
          <p:cNvSpPr txBox="1"/>
          <p:nvPr/>
        </p:nvSpPr>
        <p:spPr>
          <a:xfrm>
            <a:off x="0" y="3565998"/>
            <a:ext cx="9143999" cy="30777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INOVATIF, INSPIRATIF, THE FUTURE LEADER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CEF87B-4942-487F-AB6F-19FC25A8C78D}"/>
              </a:ext>
            </a:extLst>
          </p:cNvPr>
          <p:cNvSpPr txBox="1"/>
          <p:nvPr/>
        </p:nvSpPr>
        <p:spPr>
          <a:xfrm>
            <a:off x="0" y="976757"/>
            <a:ext cx="9144000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685715">
              <a:buClrTx/>
            </a:pPr>
            <a:r>
              <a:rPr lang="en-US" altLang="ko-KR" sz="2400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itchFamily="34" charset="0"/>
              </a:rPr>
              <a:t>TERIMA KASIH</a:t>
            </a:r>
            <a:endParaRPr lang="ko-KR" altLang="en-US" sz="18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24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DFE3C7E-8758-4EAA-8D55-71C391129664}"/>
              </a:ext>
            </a:extLst>
          </p:cNvPr>
          <p:cNvSpPr/>
          <p:nvPr/>
        </p:nvSpPr>
        <p:spPr>
          <a:xfrm>
            <a:off x="0" y="351924"/>
            <a:ext cx="8871154" cy="4439652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/>
          </a:p>
        </p:txBody>
      </p:sp>
      <p:sp>
        <p:nvSpPr>
          <p:cNvPr id="2" name="TextBox 1"/>
          <p:cNvSpPr txBox="1"/>
          <p:nvPr/>
        </p:nvSpPr>
        <p:spPr>
          <a:xfrm>
            <a:off x="154857" y="358149"/>
            <a:ext cx="832347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dirty="0">
                <a:latin typeface="Aharoni" panose="02010803020104030203" pitchFamily="2" charset="-79"/>
                <a:cs typeface="Aharoni" panose="02010803020104030203" pitchFamily="2" charset="-79"/>
              </a:rPr>
              <a:t>KATEGORI PENGHARGAAN</a:t>
            </a:r>
          </a:p>
          <a:p>
            <a:r>
              <a:rPr lang="en-US" altLang="ko-KR" sz="15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altLang="ko-KR" sz="1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5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pemilihan</a:t>
            </a:r>
            <a:r>
              <a:rPr lang="en-US" altLang="ko-KR" sz="1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PNS JABAR  </a:t>
            </a:r>
            <a:r>
              <a:rPr lang="en-US" altLang="ko-KR" sz="15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Berpretasi</a:t>
            </a:r>
            <a:r>
              <a:rPr lang="en-US" altLang="ko-KR" sz="1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5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Tahun</a:t>
            </a:r>
            <a:r>
              <a:rPr lang="en-US" altLang="ko-KR" sz="1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</a:t>
            </a:r>
            <a:r>
              <a:rPr lang="id-ID" altLang="ko-KR" sz="1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15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5E5475-7904-4404-9EE1-C0D975C30508}"/>
              </a:ext>
            </a:extLst>
          </p:cNvPr>
          <p:cNvGrpSpPr/>
          <p:nvPr/>
        </p:nvGrpSpPr>
        <p:grpSpPr>
          <a:xfrm>
            <a:off x="154857" y="1266310"/>
            <a:ext cx="8537592" cy="918537"/>
            <a:chOff x="6751979" y="1666120"/>
            <a:chExt cx="4520316" cy="1224716"/>
          </a:xfrm>
        </p:grpSpPr>
        <p:sp>
          <p:nvSpPr>
            <p:cNvPr id="8" name="TextBox 7"/>
            <p:cNvSpPr txBox="1"/>
            <p:nvPr/>
          </p:nvSpPr>
          <p:spPr>
            <a:xfrm>
              <a:off x="6764603" y="2029061"/>
              <a:ext cx="4507692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cs typeface="Arial" pitchFamily="34" charset="0"/>
                </a:rPr>
                <a:t>Sosok</a:t>
              </a:r>
              <a:r>
                <a:rPr lang="en-US" altLang="ko-KR" sz="1200" dirty="0">
                  <a:cs typeface="Arial" pitchFamily="34" charset="0"/>
                </a:rPr>
                <a:t> PNS yang </a:t>
              </a:r>
              <a:r>
                <a:rPr lang="en-US" altLang="ko-KR" sz="1200" dirty="0" err="1">
                  <a:cs typeface="Arial" pitchFamily="34" charset="0"/>
                </a:rPr>
                <a:t>memiliki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kemampuan</a:t>
              </a:r>
              <a:r>
                <a:rPr lang="en-US" altLang="ko-KR" sz="1200" dirty="0">
                  <a:cs typeface="Arial" pitchFamily="34" charset="0"/>
                </a:rPr>
                <a:t> dan </a:t>
              </a:r>
              <a:r>
                <a:rPr lang="en-US" altLang="ko-KR" sz="1200" dirty="0" err="1">
                  <a:cs typeface="Arial" pitchFamily="34" charset="0"/>
                </a:rPr>
                <a:t>keahlian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dalam</a:t>
              </a:r>
              <a:r>
                <a:rPr lang="en-US" altLang="ko-KR" sz="1200" dirty="0">
                  <a:cs typeface="Arial" pitchFamily="34" charset="0"/>
                </a:rPr>
                <a:t>  </a:t>
              </a:r>
              <a:r>
                <a:rPr lang="en-US" altLang="ko-KR" sz="1200" dirty="0" err="1">
                  <a:cs typeface="Arial" pitchFamily="34" charset="0"/>
                </a:rPr>
                <a:t>mendayagunakan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pemikiran</a:t>
              </a:r>
              <a:r>
                <a:rPr lang="en-US" altLang="ko-KR" sz="1200" dirty="0">
                  <a:cs typeface="Arial" pitchFamily="34" charset="0"/>
                </a:rPr>
                <a:t>, </a:t>
              </a:r>
              <a:r>
                <a:rPr lang="en-US" altLang="ko-KR" sz="1200" dirty="0" err="1">
                  <a:cs typeface="Arial" pitchFamily="34" charset="0"/>
                </a:rPr>
                <a:t>kemampuan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imajinasi</a:t>
              </a:r>
              <a:r>
                <a:rPr lang="en-US" altLang="ko-KR" sz="1200" dirty="0">
                  <a:cs typeface="Arial" pitchFamily="34" charset="0"/>
                </a:rPr>
                <a:t>, </a:t>
              </a:r>
              <a:r>
                <a:rPr lang="en-US" altLang="ko-KR" sz="1200" dirty="0" err="1">
                  <a:cs typeface="Arial" pitchFamily="34" charset="0"/>
                </a:rPr>
                <a:t>berbagai</a:t>
              </a:r>
              <a:r>
                <a:rPr lang="en-US" altLang="ko-KR" sz="1200" dirty="0">
                  <a:cs typeface="Arial" pitchFamily="34" charset="0"/>
                </a:rPr>
                <a:t>  </a:t>
              </a:r>
              <a:r>
                <a:rPr lang="en-US" altLang="ko-KR" sz="1200" dirty="0" err="1">
                  <a:cs typeface="Arial" pitchFamily="34" charset="0"/>
                </a:rPr>
                <a:t>stimulan</a:t>
              </a:r>
              <a:r>
                <a:rPr lang="en-US" altLang="ko-KR" sz="1200" dirty="0">
                  <a:cs typeface="Arial" pitchFamily="34" charset="0"/>
                </a:rPr>
                <a:t>, dan </a:t>
              </a:r>
              <a:r>
                <a:rPr lang="en-US" altLang="ko-KR" sz="1200" dirty="0" err="1">
                  <a:cs typeface="Arial" pitchFamily="34" charset="0"/>
                </a:rPr>
                <a:t>individu</a:t>
              </a:r>
              <a:r>
                <a:rPr lang="en-US" altLang="ko-KR" sz="1200" dirty="0">
                  <a:cs typeface="Arial" pitchFamily="34" charset="0"/>
                </a:rPr>
                <a:t> yang </a:t>
              </a:r>
              <a:r>
                <a:rPr lang="en-US" altLang="ko-KR" sz="1200" dirty="0" err="1">
                  <a:cs typeface="Arial" pitchFamily="34" charset="0"/>
                </a:rPr>
                <a:t>mengelilinginya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dalam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menghasilkan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produk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baru</a:t>
              </a:r>
              <a:r>
                <a:rPr lang="en-US" altLang="ko-KR" sz="1200" dirty="0">
                  <a:cs typeface="Arial" pitchFamily="34" charset="0"/>
                </a:rPr>
                <a:t>, yang </a:t>
              </a:r>
              <a:r>
                <a:rPr lang="en-US" altLang="ko-KR" sz="1200" dirty="0" err="1">
                  <a:cs typeface="Arial" pitchFamily="34" charset="0"/>
                </a:rPr>
                <a:t>berguna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baik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bagi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dirinya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sendiri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ataupun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lingkungannya</a:t>
              </a:r>
              <a:r>
                <a:rPr lang="en-US" altLang="ko-KR" sz="1200" dirty="0">
                  <a:cs typeface="Arial" pitchFamily="34" charset="0"/>
                </a:rPr>
                <a:t>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51979" y="1666120"/>
              <a:ext cx="4507692" cy="338555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accent3"/>
                  </a:solidFill>
                  <a:cs typeface="Arial" pitchFamily="34" charset="0"/>
                </a:rPr>
                <a:t>PNS INOVATIF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A7CA9C8-FDF5-4E96-A012-E8E524C9AF6B}"/>
              </a:ext>
            </a:extLst>
          </p:cNvPr>
          <p:cNvGrpSpPr/>
          <p:nvPr/>
        </p:nvGrpSpPr>
        <p:grpSpPr>
          <a:xfrm rot="5400000">
            <a:off x="6782802" y="2430383"/>
            <a:ext cx="4439654" cy="282741"/>
            <a:chOff x="4379494" y="697832"/>
            <a:chExt cx="2586787" cy="16844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326ABE8-C7BB-442E-840A-D50FC1DD044F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9866835-F79F-42D8-8D5D-E04BDB39E262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9C395C0-7559-44A7-BA81-93FD49DD2D73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27EFBB4-0EF0-4995-A85A-9AB27DC72B1D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F89E9D-1C44-41B8-91F1-E08EC348E972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0A0D5DA-ED90-4164-A50D-B4DB08C05BAC}"/>
              </a:ext>
            </a:extLst>
          </p:cNvPr>
          <p:cNvGrpSpPr/>
          <p:nvPr/>
        </p:nvGrpSpPr>
        <p:grpSpPr>
          <a:xfrm>
            <a:off x="7918349" y="379375"/>
            <a:ext cx="886079" cy="489098"/>
            <a:chOff x="9921341" y="214971"/>
            <a:chExt cx="2195146" cy="121167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79257A9-4E23-4397-B869-272ED4295E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6" t="10276" r="10972" b="7017"/>
            <a:stretch/>
          </p:blipFill>
          <p:spPr>
            <a:xfrm>
              <a:off x="11019207" y="243065"/>
              <a:ext cx="1097280" cy="115549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11DDE60-CC58-4151-9C44-8FD425603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1341" y="214971"/>
              <a:ext cx="1022353" cy="1211678"/>
            </a:xfrm>
            <a:prstGeom prst="rect">
              <a:avLst/>
            </a:prstGeom>
          </p:spPr>
        </p:pic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29534C-4F18-4049-BA85-91D9A397181C}"/>
              </a:ext>
            </a:extLst>
          </p:cNvPr>
          <p:cNvCxnSpPr/>
          <p:nvPr/>
        </p:nvCxnSpPr>
        <p:spPr>
          <a:xfrm>
            <a:off x="1504336" y="1403421"/>
            <a:ext cx="697598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A80AE2F-AD4E-4D36-84EA-544FFED78288}"/>
              </a:ext>
            </a:extLst>
          </p:cNvPr>
          <p:cNvGrpSpPr/>
          <p:nvPr/>
        </p:nvGrpSpPr>
        <p:grpSpPr>
          <a:xfrm>
            <a:off x="154857" y="2394561"/>
            <a:ext cx="8537592" cy="733871"/>
            <a:chOff x="6751979" y="1666120"/>
            <a:chExt cx="4520316" cy="97849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F0CCFEB-D447-480D-9BAE-69A3C983E31E}"/>
                </a:ext>
              </a:extLst>
            </p:cNvPr>
            <p:cNvSpPr txBox="1"/>
            <p:nvPr/>
          </p:nvSpPr>
          <p:spPr>
            <a:xfrm>
              <a:off x="6764603" y="2029061"/>
              <a:ext cx="4507692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cs typeface="Arial" pitchFamily="34" charset="0"/>
                </a:rPr>
                <a:t>Sosok</a:t>
              </a:r>
              <a:r>
                <a:rPr lang="en-US" altLang="ko-KR" sz="1200" dirty="0">
                  <a:cs typeface="Arial" pitchFamily="34" charset="0"/>
                </a:rPr>
                <a:t> PNS </a:t>
              </a:r>
              <a:r>
                <a:rPr lang="en-US" altLang="ko-KR" sz="1200" dirty="0" err="1">
                  <a:cs typeface="Arial" pitchFamily="34" charset="0"/>
                </a:rPr>
                <a:t>panutan</a:t>
              </a:r>
              <a:r>
                <a:rPr lang="en-US" altLang="ko-KR" sz="1200" dirty="0">
                  <a:cs typeface="Arial" pitchFamily="34" charset="0"/>
                </a:rPr>
                <a:t> yang </a:t>
              </a:r>
              <a:r>
                <a:rPr lang="en-US" altLang="ko-KR" sz="1200" dirty="0" err="1">
                  <a:cs typeface="Arial" pitchFamily="34" charset="0"/>
                </a:rPr>
                <a:t>dapat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mengilhami</a:t>
              </a:r>
              <a:r>
                <a:rPr lang="en-US" altLang="ko-KR" sz="1200" dirty="0">
                  <a:cs typeface="Arial" pitchFamily="34" charset="0"/>
                </a:rPr>
                <a:t>, </a:t>
              </a:r>
              <a:r>
                <a:rPr lang="en-US" altLang="ko-KR" sz="1200" dirty="0" err="1">
                  <a:cs typeface="Arial" pitchFamily="34" charset="0"/>
                </a:rPr>
                <a:t>menggerakan</a:t>
              </a:r>
              <a:r>
                <a:rPr lang="en-US" altLang="ko-KR" sz="1200" dirty="0">
                  <a:cs typeface="Arial" pitchFamily="34" charset="0"/>
                </a:rPr>
                <a:t>,  </a:t>
              </a:r>
              <a:r>
                <a:rPr lang="en-US" altLang="ko-KR" sz="1200" dirty="0" err="1">
                  <a:cs typeface="Arial" pitchFamily="34" charset="0"/>
                </a:rPr>
                <a:t>membangkitkan</a:t>
              </a:r>
              <a:r>
                <a:rPr lang="en-US" altLang="ko-KR" sz="1200" dirty="0">
                  <a:cs typeface="Arial" pitchFamily="34" charset="0"/>
                </a:rPr>
                <a:t> dan </a:t>
              </a:r>
              <a:r>
                <a:rPr lang="en-US" altLang="ko-KR" sz="1200" dirty="0" err="1">
                  <a:cs typeface="Arial" pitchFamily="34" charset="0"/>
                </a:rPr>
                <a:t>mengobarkan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semangat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bagi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diri</a:t>
              </a:r>
              <a:r>
                <a:rPr lang="en-US" altLang="ko-KR" sz="1200" dirty="0">
                  <a:cs typeface="Arial" pitchFamily="34" charset="0"/>
                </a:rPr>
                <a:t> dan </a:t>
              </a:r>
              <a:r>
                <a:rPr lang="en-US" altLang="ko-KR" sz="1200" dirty="0" err="1">
                  <a:cs typeface="Arial" pitchFamily="34" charset="0"/>
                </a:rPr>
                <a:t>lingkungannya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untuk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melakukan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sesuatu</a:t>
              </a:r>
              <a:r>
                <a:rPr lang="en-US" altLang="ko-KR" sz="1200" dirty="0">
                  <a:cs typeface="Arial" pitchFamily="34" charset="0"/>
                </a:rPr>
                <a:t> yang </a:t>
              </a:r>
              <a:r>
                <a:rPr lang="en-US" altLang="ko-KR" sz="1200" dirty="0" err="1">
                  <a:cs typeface="Arial" pitchFamily="34" charset="0"/>
                </a:rPr>
                <a:t>positif</a:t>
              </a:r>
              <a:r>
                <a:rPr lang="en-US" altLang="ko-KR" sz="1200" dirty="0">
                  <a:cs typeface="Arial" pitchFamily="34" charset="0"/>
                </a:rPr>
                <a:t> dan </a:t>
              </a:r>
              <a:r>
                <a:rPr lang="en-US" altLang="ko-KR" sz="1200" dirty="0" err="1">
                  <a:cs typeface="Arial" pitchFamily="34" charset="0"/>
                </a:rPr>
                <a:t>berguna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80EFCEA-8D63-4A3F-B887-E3FC8A20B18F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338555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1050" b="1" dirty="0">
                  <a:solidFill>
                    <a:srgbClr val="C00000"/>
                  </a:solidFill>
                  <a:cs typeface="Arial" pitchFamily="34" charset="0"/>
                </a:rPr>
                <a:t>PNS INSPIRATIF</a:t>
              </a:r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19CD3DE-09E2-4B5A-A18C-262EB1F3CA19}"/>
              </a:ext>
            </a:extLst>
          </p:cNvPr>
          <p:cNvCxnSpPr>
            <a:cxnSpLocks/>
          </p:cNvCxnSpPr>
          <p:nvPr/>
        </p:nvCxnSpPr>
        <p:spPr>
          <a:xfrm>
            <a:off x="1504336" y="2528010"/>
            <a:ext cx="697598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C07AC86-2782-4653-96E6-615C162B9828}"/>
              </a:ext>
            </a:extLst>
          </p:cNvPr>
          <p:cNvGrpSpPr/>
          <p:nvPr/>
        </p:nvGrpSpPr>
        <p:grpSpPr>
          <a:xfrm>
            <a:off x="154857" y="3478567"/>
            <a:ext cx="8537592" cy="733871"/>
            <a:chOff x="6751979" y="1666120"/>
            <a:chExt cx="4520316" cy="97849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D4613D3-014F-4987-9E5D-3BA9A72EC269}"/>
                </a:ext>
              </a:extLst>
            </p:cNvPr>
            <p:cNvSpPr txBox="1"/>
            <p:nvPr/>
          </p:nvSpPr>
          <p:spPr>
            <a:xfrm>
              <a:off x="6764603" y="2029061"/>
              <a:ext cx="4507692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cs typeface="Arial" pitchFamily="34" charset="0"/>
                </a:rPr>
                <a:t>Sosok</a:t>
              </a:r>
              <a:r>
                <a:rPr lang="en-US" altLang="ko-KR" sz="1200" dirty="0">
                  <a:cs typeface="Arial" pitchFamily="34" charset="0"/>
                </a:rPr>
                <a:t> PNS  yang </a:t>
              </a:r>
              <a:r>
                <a:rPr lang="en-US" altLang="ko-KR" sz="1200" dirty="0" err="1">
                  <a:cs typeface="Arial" pitchFamily="34" charset="0"/>
                </a:rPr>
                <a:t>memiliki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jiwa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kepemimpinan</a:t>
              </a:r>
              <a:r>
                <a:rPr lang="en-US" altLang="ko-KR" sz="1200" dirty="0">
                  <a:cs typeface="Arial" pitchFamily="34" charset="0"/>
                </a:rPr>
                <a:t> yang </a:t>
              </a:r>
              <a:r>
                <a:rPr lang="en-US" altLang="ko-KR" sz="1200" dirty="0" err="1">
                  <a:cs typeface="Arial" pitchFamily="34" charset="0"/>
                </a:rPr>
                <a:t>positif</a:t>
              </a:r>
              <a:r>
                <a:rPr lang="en-US" altLang="ko-KR" sz="1200" dirty="0">
                  <a:cs typeface="Arial" pitchFamily="34" charset="0"/>
                </a:rPr>
                <a:t>, </a:t>
              </a:r>
              <a:r>
                <a:rPr lang="en-US" altLang="ko-KR" sz="1200" dirty="0" err="1">
                  <a:cs typeface="Arial" pitchFamily="34" charset="0"/>
                </a:rPr>
                <a:t>partisipatif</a:t>
              </a:r>
              <a:r>
                <a:rPr lang="en-US" altLang="ko-KR" sz="1200" dirty="0">
                  <a:cs typeface="Arial" pitchFamily="34" charset="0"/>
                </a:rPr>
                <a:t>, </a:t>
              </a:r>
              <a:r>
                <a:rPr lang="en-US" altLang="ko-KR" sz="1200" dirty="0" err="1">
                  <a:cs typeface="Arial" pitchFamily="34" charset="0"/>
                </a:rPr>
                <a:t>berorientasi</a:t>
              </a:r>
              <a:r>
                <a:rPr lang="en-US" altLang="ko-KR" sz="1200" dirty="0">
                  <a:cs typeface="Arial" pitchFamily="34" charset="0"/>
                </a:rPr>
                <a:t> pada </a:t>
              </a:r>
              <a:r>
                <a:rPr lang="en-US" altLang="ko-KR" sz="1200" dirty="0" err="1">
                  <a:cs typeface="Arial" pitchFamily="34" charset="0"/>
                </a:rPr>
                <a:t>hasil</a:t>
              </a:r>
              <a:r>
                <a:rPr lang="en-US" altLang="ko-KR" sz="1200" dirty="0">
                  <a:cs typeface="Arial" pitchFamily="34" charset="0"/>
                </a:rPr>
                <a:t>, </a:t>
              </a:r>
              <a:r>
                <a:rPr lang="en-US" altLang="ko-KR" sz="1200" dirty="0" err="1">
                  <a:cs typeface="Arial" pitchFamily="34" charset="0"/>
                </a:rPr>
                <a:t>mampu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melihat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jauh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ke</a:t>
              </a:r>
              <a:r>
                <a:rPr lang="en-US" altLang="ko-KR" sz="1200" dirty="0">
                  <a:cs typeface="Arial" pitchFamily="34" charset="0"/>
                </a:rPr>
                <a:t>  </a:t>
              </a:r>
              <a:r>
                <a:rPr lang="en-US" altLang="ko-KR" sz="1200" dirty="0" err="1">
                  <a:cs typeface="Arial" pitchFamily="34" charset="0"/>
                </a:rPr>
                <a:t>depan</a:t>
              </a:r>
              <a:r>
                <a:rPr lang="en-US" altLang="ko-KR" sz="1200" dirty="0">
                  <a:cs typeface="Arial" pitchFamily="34" charset="0"/>
                </a:rPr>
                <a:t>, </a:t>
              </a:r>
              <a:r>
                <a:rPr lang="en-US" altLang="ko-KR" sz="1200" dirty="0" err="1">
                  <a:cs typeface="Arial" pitchFamily="34" charset="0"/>
                </a:rPr>
                <a:t>memiliki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kecepatan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dalam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membuat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keputusan</a:t>
              </a:r>
              <a:r>
                <a:rPr lang="en-US" altLang="ko-KR" sz="1200" dirty="0">
                  <a:cs typeface="Arial" pitchFamily="34" charset="0"/>
                </a:rPr>
                <a:t>, dan </a:t>
              </a:r>
              <a:r>
                <a:rPr lang="en-US" altLang="ko-KR" sz="1200" dirty="0" err="1">
                  <a:cs typeface="Arial" pitchFamily="34" charset="0"/>
                </a:rPr>
                <a:t>dapat</a:t>
              </a:r>
              <a:r>
                <a:rPr lang="en-US" altLang="ko-KR" sz="1200" dirty="0">
                  <a:cs typeface="Arial" pitchFamily="34" charset="0"/>
                </a:rPr>
                <a:t>  </a:t>
              </a:r>
              <a:r>
                <a:rPr lang="en-US" altLang="ko-KR" sz="1200" dirty="0" err="1">
                  <a:cs typeface="Arial" pitchFamily="34" charset="0"/>
                </a:rPr>
                <a:t>beradaptasi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dengan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cepat</a:t>
              </a:r>
              <a:r>
                <a:rPr lang="en-US" altLang="ko-KR" sz="1200" dirty="0">
                  <a:cs typeface="Arial" pitchFamily="34" charset="0"/>
                </a:rPr>
                <a:t> pada </a:t>
              </a:r>
              <a:r>
                <a:rPr lang="en-US" altLang="ko-KR" sz="1200" dirty="0" err="1">
                  <a:cs typeface="Arial" pitchFamily="34" charset="0"/>
                </a:rPr>
                <a:t>perubahan</a:t>
              </a:r>
              <a:r>
                <a:rPr lang="en-US" altLang="ko-KR" sz="1200" dirty="0">
                  <a:cs typeface="Arial" pitchFamily="34" charset="0"/>
                </a:rPr>
                <a:t> zaman.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A81A7F9-BA52-4041-B7D7-F565B13ED13B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338555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1050" b="1" dirty="0">
                  <a:solidFill>
                    <a:srgbClr val="DD19DD"/>
                  </a:solidFill>
                  <a:cs typeface="Arial" pitchFamily="34" charset="0"/>
                </a:rPr>
                <a:t>PNS THE FUTURE LEADER</a:t>
              </a:r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20E41C4-E719-4CFE-9C89-08610B94EC44}"/>
              </a:ext>
            </a:extLst>
          </p:cNvPr>
          <p:cNvCxnSpPr>
            <a:cxnSpLocks/>
          </p:cNvCxnSpPr>
          <p:nvPr/>
        </p:nvCxnSpPr>
        <p:spPr>
          <a:xfrm>
            <a:off x="2232660" y="3619391"/>
            <a:ext cx="6247663" cy="0"/>
          </a:xfrm>
          <a:prstGeom prst="line">
            <a:avLst/>
          </a:prstGeom>
          <a:ln>
            <a:solidFill>
              <a:srgbClr val="DD19DD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15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00B0F0"/>
            </a:gs>
            <a:gs pos="0">
              <a:schemeClr val="accent1">
                <a:lumMod val="5000"/>
                <a:lumOff val="95000"/>
              </a:schemeClr>
            </a:gs>
            <a:gs pos="65000">
              <a:schemeClr val="accent6">
                <a:lumMod val="50000"/>
                <a:lumOff val="5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37600D4C-1049-49F7-BF77-D192E66A9E5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03384" y="0"/>
            <a:ext cx="4714436" cy="51435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96814662-6B48-4BFE-B893-5842C0EE9C99}"/>
              </a:ext>
            </a:extLst>
          </p:cNvPr>
          <p:cNvSpPr txBox="1"/>
          <p:nvPr/>
        </p:nvSpPr>
        <p:spPr>
          <a:xfrm>
            <a:off x="6203315" y="997931"/>
            <a:ext cx="2335450" cy="71508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rlow Condensed SemiBold" panose="00000706000000000000" pitchFamily="2" charset="0"/>
                <a:cs typeface="Arial" pitchFamily="34" charset="0"/>
              </a:rPr>
              <a:t>Alur Tahapan Proses  Seleksi PNS Berprestasi 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rlow Condensed SemiBold" panose="00000706000000000000" pitchFamily="2" charset="0"/>
              <a:cs typeface="Arial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35BDD1A-6906-4647-803C-435BB7C670CA}"/>
              </a:ext>
            </a:extLst>
          </p:cNvPr>
          <p:cNvGrpSpPr/>
          <p:nvPr/>
        </p:nvGrpSpPr>
        <p:grpSpPr>
          <a:xfrm>
            <a:off x="6784048" y="123825"/>
            <a:ext cx="1173983" cy="648016"/>
            <a:chOff x="9921341" y="214971"/>
            <a:chExt cx="2195146" cy="1211678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8D7095E-80D9-4EBE-906D-AA32296FCD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6" t="10276" r="10972" b="7017"/>
            <a:stretch/>
          </p:blipFill>
          <p:spPr>
            <a:xfrm>
              <a:off x="11019207" y="243065"/>
              <a:ext cx="1097280" cy="1155491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9AB954C-D7F5-4858-9184-0E026EFF0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1341" y="214971"/>
              <a:ext cx="1022353" cy="1211678"/>
            </a:xfrm>
            <a:prstGeom prst="rect">
              <a:avLst/>
            </a:prstGeom>
          </p:spPr>
        </p:pic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3667D0FE-4F50-4AE6-82F1-535FE97CE16D}"/>
              </a:ext>
            </a:extLst>
          </p:cNvPr>
          <p:cNvSpPr/>
          <p:nvPr/>
        </p:nvSpPr>
        <p:spPr>
          <a:xfrm>
            <a:off x="2551814" y="2906236"/>
            <a:ext cx="236751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BB6DCC3-C5F1-4AB1-A399-53235BA976F7}"/>
              </a:ext>
            </a:extLst>
          </p:cNvPr>
          <p:cNvSpPr/>
          <p:nvPr/>
        </p:nvSpPr>
        <p:spPr>
          <a:xfrm>
            <a:off x="4982317" y="2710950"/>
            <a:ext cx="1220998" cy="482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Peserta TFL : </a:t>
            </a:r>
            <a:r>
              <a:rPr lang="en-US" sz="12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ASSESMENT</a:t>
            </a:r>
            <a:endParaRPr lang="en-ID" sz="1200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65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00B0F0"/>
            </a:gs>
            <a:gs pos="0">
              <a:schemeClr val="accent1">
                <a:lumMod val="5000"/>
                <a:lumOff val="95000"/>
              </a:schemeClr>
            </a:gs>
            <a:gs pos="65000">
              <a:schemeClr val="accent6">
                <a:lumMod val="50000"/>
                <a:lumOff val="5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02FE3A-BB6E-4CC3-81F5-51F3165EA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548514"/>
              </p:ext>
            </p:extLst>
          </p:nvPr>
        </p:nvGraphicFramePr>
        <p:xfrm>
          <a:off x="277792" y="975361"/>
          <a:ext cx="8588413" cy="38542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4765">
                  <a:extLst>
                    <a:ext uri="{9D8B030D-6E8A-4147-A177-3AD203B41FA5}">
                      <a16:colId xmlns:a16="http://schemas.microsoft.com/office/drawing/2014/main" val="2298346550"/>
                    </a:ext>
                  </a:extLst>
                </a:gridCol>
                <a:gridCol w="4372188">
                  <a:extLst>
                    <a:ext uri="{9D8B030D-6E8A-4147-A177-3AD203B41FA5}">
                      <a16:colId xmlns:a16="http://schemas.microsoft.com/office/drawing/2014/main" val="356068972"/>
                    </a:ext>
                  </a:extLst>
                </a:gridCol>
                <a:gridCol w="1248566">
                  <a:extLst>
                    <a:ext uri="{9D8B030D-6E8A-4147-A177-3AD203B41FA5}">
                      <a16:colId xmlns:a16="http://schemas.microsoft.com/office/drawing/2014/main" val="3665710967"/>
                    </a:ext>
                  </a:extLst>
                </a:gridCol>
                <a:gridCol w="1231544">
                  <a:extLst>
                    <a:ext uri="{9D8B030D-6E8A-4147-A177-3AD203B41FA5}">
                      <a16:colId xmlns:a16="http://schemas.microsoft.com/office/drawing/2014/main" val="1338832270"/>
                    </a:ext>
                  </a:extLst>
                </a:gridCol>
                <a:gridCol w="1141350">
                  <a:extLst>
                    <a:ext uri="{9D8B030D-6E8A-4147-A177-3AD203B41FA5}">
                      <a16:colId xmlns:a16="http://schemas.microsoft.com/office/drawing/2014/main" val="3606389917"/>
                    </a:ext>
                  </a:extLst>
                </a:gridCol>
              </a:tblGrid>
              <a:tr h="44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chemeClr val="bg2"/>
                          </a:solidFill>
                          <a:effectLst/>
                        </a:rPr>
                        <a:t>No</a:t>
                      </a:r>
                      <a:endParaRPr lang="en-ID" sz="12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chemeClr val="bg2"/>
                          </a:solidFill>
                          <a:effectLst/>
                        </a:rPr>
                        <a:t>Kriteria Penilaian</a:t>
                      </a:r>
                      <a:endParaRPr lang="en-ID" sz="12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chemeClr val="bg2"/>
                          </a:solidFill>
                          <a:effectLst/>
                        </a:rPr>
                        <a:t>Bobot </a:t>
                      </a:r>
                      <a:endParaRPr lang="en-ID" sz="1200" b="1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chemeClr val="bg2"/>
                          </a:solidFill>
                          <a:effectLst/>
                        </a:rPr>
                        <a:t>(%)</a:t>
                      </a:r>
                      <a:endParaRPr lang="en-ID" sz="12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bg2"/>
                          </a:solidFill>
                          <a:effectLst/>
                        </a:rPr>
                        <a:t>Skor</a:t>
                      </a:r>
                      <a:endParaRPr lang="en-ID" sz="12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chemeClr val="bg2"/>
                          </a:solidFill>
                          <a:effectLst/>
                        </a:rPr>
                        <a:t>Nilai </a:t>
                      </a:r>
                      <a:endParaRPr lang="en-ID" sz="12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247"/>
                  </a:ext>
                </a:extLst>
              </a:tr>
              <a:tr h="672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1.</a:t>
                      </a:r>
                      <a:endParaRPr lang="en-ID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FFFFFF"/>
                          </a:solidFill>
                          <a:effectLst/>
                        </a:rPr>
                        <a:t>Penguasaan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effectLst/>
                        </a:rPr>
                        <a:t>terhadap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effectLst/>
                        </a:rPr>
                        <a:t>Permasalahan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 (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effectLst/>
                        </a:rPr>
                        <a:t>Analisis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effectLst/>
                        </a:rPr>
                        <a:t>Situasi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)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effectLst/>
                        </a:rPr>
                        <a:t>dalam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effectLst/>
                        </a:rPr>
                        <a:t>melaksanakan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effectLst/>
                        </a:rPr>
                        <a:t>pekerjaan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effectLst/>
                        </a:rPr>
                        <a:t>Alternatif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effectLst/>
                        </a:rPr>
                        <a:t>Solusi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 yang di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effectLst/>
                        </a:rPr>
                        <a:t>tawarkan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.</a:t>
                      </a:r>
                      <a:endParaRPr lang="en-ID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10</a:t>
                      </a:r>
                      <a:endParaRPr lang="en-ID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ID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418026"/>
                  </a:ext>
                </a:extLst>
              </a:tr>
              <a:tr h="44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</a:rPr>
                        <a:t>2.</a:t>
                      </a:r>
                      <a:endParaRPr lang="en-ID" sz="12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Status dan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effectLst/>
                        </a:rPr>
                        <a:t>Luaran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effectLst/>
                        </a:rPr>
                        <a:t>inovasi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effectLst/>
                        </a:rPr>
                        <a:t>ditawarkan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effectLst/>
                        </a:rPr>
                        <a:t>dalam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effectLst/>
                        </a:rPr>
                        <a:t>membantu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effectLst/>
                        </a:rPr>
                        <a:t>memberikan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effectLst/>
                        </a:rPr>
                        <a:t>solusi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effectLst/>
                        </a:rPr>
                        <a:t>terhadap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effectLst/>
                        </a:rPr>
                        <a:t>permasalahan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.</a:t>
                      </a:r>
                      <a:endParaRPr lang="en-ID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20</a:t>
                      </a:r>
                      <a:endParaRPr lang="en-ID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ID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236360"/>
                  </a:ext>
                </a:extLst>
              </a:tr>
              <a:tr h="44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</a:rPr>
                        <a:t>3.</a:t>
                      </a:r>
                      <a:endParaRPr lang="en-ID" sz="12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Tingkat Penerapan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effectLst/>
                        </a:rPr>
                        <a:t>Inovasi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effectLst/>
                        </a:rPr>
                        <a:t>dalam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effectLst/>
                        </a:rPr>
                        <a:t>membantu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effectLst/>
                        </a:rPr>
                        <a:t>melaksanakan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effectLst/>
                        </a:rPr>
                        <a:t>pekerjaan</a:t>
                      </a:r>
                      <a:endParaRPr lang="en-ID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15</a:t>
                      </a:r>
                      <a:endParaRPr lang="en-ID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ID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31335"/>
                  </a:ext>
                </a:extLst>
              </a:tr>
              <a:tr h="305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</a:rPr>
                        <a:t>4.</a:t>
                      </a:r>
                      <a:endParaRPr lang="en-ID" sz="12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rgbClr val="FFFFFF"/>
                          </a:solidFill>
                          <a:effectLst/>
                        </a:rPr>
                        <a:t>Unjuk Kerja (Cara kerja/Sistem Kerja) Inovasi yang di terapkan</a:t>
                      </a:r>
                      <a:endParaRPr lang="en-ID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15</a:t>
                      </a:r>
                      <a:endParaRPr lang="en-ID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ID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818994"/>
                  </a:ext>
                </a:extLst>
              </a:tr>
              <a:tr h="44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</a:rPr>
                        <a:t>5</a:t>
                      </a:r>
                      <a:endParaRPr lang="en-ID" sz="12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rgbClr val="FFFFFF"/>
                          </a:solidFill>
                          <a:effectLst/>
                        </a:rPr>
                        <a:t>Dampak/Manfaat Inovasi terhadap Lingkungan kerja, Pemerintah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 Daerah,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effectLst/>
                        </a:rPr>
                        <a:t>Pemerintah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 Pusat, </a:t>
                      </a:r>
                      <a:r>
                        <a:rPr lang="id-ID" sz="1200" dirty="0">
                          <a:solidFill>
                            <a:srgbClr val="FFFFFF"/>
                          </a:solidFill>
                          <a:effectLst/>
                        </a:rPr>
                        <a:t> dan Masyarakat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.</a:t>
                      </a:r>
                      <a:endParaRPr lang="en-ID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</a:rPr>
                        <a:t>25</a:t>
                      </a:r>
                      <a:endParaRPr lang="en-ID" sz="12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ID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799375"/>
                  </a:ext>
                </a:extLst>
              </a:tr>
              <a:tr h="44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</a:rPr>
                        <a:t>6.</a:t>
                      </a:r>
                      <a:endParaRPr lang="en-ID" sz="12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rgbClr val="FFFFFF"/>
                          </a:solidFill>
                          <a:effectLst/>
                        </a:rPr>
                        <a:t>Rencana dan Strategi untuk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effectLst/>
                        </a:rPr>
                        <a:t>Implementasi</a:t>
                      </a:r>
                      <a:r>
                        <a:rPr lang="id-ID" sz="1200" dirty="0">
                          <a:solidFill>
                            <a:srgbClr val="FFFFFF"/>
                          </a:solidFill>
                          <a:effectLst/>
                        </a:rPr>
                        <a:t> dan Memasyarakatkan Inovasi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 (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effectLst/>
                        </a:rPr>
                        <a:t>Adopsi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effectLst/>
                        </a:rPr>
                        <a:t>Inovasi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) yang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effectLst/>
                        </a:rPr>
                        <a:t>lebih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effectLst/>
                        </a:rPr>
                        <a:t>luas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.</a:t>
                      </a:r>
                      <a:endParaRPr lang="en-ID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</a:rPr>
                        <a:t>10</a:t>
                      </a:r>
                      <a:endParaRPr lang="en-ID" sz="12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ID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445728"/>
                  </a:ext>
                </a:extLst>
              </a:tr>
              <a:tr h="44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</a:rPr>
                        <a:t>7.</a:t>
                      </a:r>
                      <a:endParaRPr lang="en-ID" sz="12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FFFF"/>
                          </a:solidFill>
                          <a:effectLst/>
                        </a:rPr>
                        <a:t>Kemampuan Presentasi dan Penguasaan terhadap substansi materi Inovasi.</a:t>
                      </a:r>
                      <a:endParaRPr lang="en-ID" sz="12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</a:rPr>
                        <a:t>5</a:t>
                      </a:r>
                      <a:endParaRPr lang="en-ID" sz="12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ID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43409"/>
                  </a:ext>
                </a:extLst>
              </a:tr>
              <a:tr h="214457">
                <a:tc gridSpan="2">
                  <a:txBody>
                    <a:bodyPr/>
                    <a:lstStyle/>
                    <a:p>
                      <a:pPr marL="2019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rgbClr val="FFFFFF"/>
                          </a:solidFill>
                          <a:effectLst/>
                        </a:rPr>
                        <a:t>Jumlah</a:t>
                      </a:r>
                      <a:endParaRPr lang="en-ID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</a:rPr>
                        <a:t>100</a:t>
                      </a:r>
                      <a:endParaRPr lang="en-ID" sz="12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ID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84455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239F56AE-74D7-40B8-AFF6-F50C9BE59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937"/>
            <a:ext cx="91439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1.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Kategori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: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Karya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Nyata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Inovatif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BBE8ED-455F-4A43-8ED8-F003DEFE693C}"/>
              </a:ext>
            </a:extLst>
          </p:cNvPr>
          <p:cNvSpPr/>
          <p:nvPr/>
        </p:nvSpPr>
        <p:spPr>
          <a:xfrm>
            <a:off x="0" y="0"/>
            <a:ext cx="9144000" cy="4620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67"/>
              </a:spcAft>
              <a:tabLst>
                <a:tab pos="120224" algn="l"/>
              </a:tabLst>
            </a:pPr>
            <a:r>
              <a:rPr lang="en-US" sz="1800" b="1" spc="-7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KRITERIA PENILAIAN PRESENTASI DAN WAWANCARA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75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00B0F0"/>
            </a:gs>
            <a:gs pos="0">
              <a:schemeClr val="accent1">
                <a:lumMod val="5000"/>
                <a:lumOff val="95000"/>
              </a:schemeClr>
            </a:gs>
            <a:gs pos="65000">
              <a:schemeClr val="accent6">
                <a:lumMod val="50000"/>
                <a:lumOff val="5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A62F3BB-F0FB-402D-A463-88C962633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914032"/>
              </p:ext>
            </p:extLst>
          </p:nvPr>
        </p:nvGraphicFramePr>
        <p:xfrm>
          <a:off x="277792" y="975361"/>
          <a:ext cx="8588413" cy="38542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4765">
                  <a:extLst>
                    <a:ext uri="{9D8B030D-6E8A-4147-A177-3AD203B41FA5}">
                      <a16:colId xmlns:a16="http://schemas.microsoft.com/office/drawing/2014/main" val="2298346550"/>
                    </a:ext>
                  </a:extLst>
                </a:gridCol>
                <a:gridCol w="4372188">
                  <a:extLst>
                    <a:ext uri="{9D8B030D-6E8A-4147-A177-3AD203B41FA5}">
                      <a16:colId xmlns:a16="http://schemas.microsoft.com/office/drawing/2014/main" val="356068972"/>
                    </a:ext>
                  </a:extLst>
                </a:gridCol>
                <a:gridCol w="1248566">
                  <a:extLst>
                    <a:ext uri="{9D8B030D-6E8A-4147-A177-3AD203B41FA5}">
                      <a16:colId xmlns:a16="http://schemas.microsoft.com/office/drawing/2014/main" val="3665710967"/>
                    </a:ext>
                  </a:extLst>
                </a:gridCol>
                <a:gridCol w="1231544">
                  <a:extLst>
                    <a:ext uri="{9D8B030D-6E8A-4147-A177-3AD203B41FA5}">
                      <a16:colId xmlns:a16="http://schemas.microsoft.com/office/drawing/2014/main" val="1338832270"/>
                    </a:ext>
                  </a:extLst>
                </a:gridCol>
                <a:gridCol w="1141350">
                  <a:extLst>
                    <a:ext uri="{9D8B030D-6E8A-4147-A177-3AD203B41FA5}">
                      <a16:colId xmlns:a16="http://schemas.microsoft.com/office/drawing/2014/main" val="3606389917"/>
                    </a:ext>
                  </a:extLst>
                </a:gridCol>
              </a:tblGrid>
              <a:tr h="44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chemeClr val="bg2"/>
                          </a:solidFill>
                          <a:effectLst/>
                        </a:rPr>
                        <a:t>No</a:t>
                      </a:r>
                      <a:endParaRPr lang="en-ID" sz="12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chemeClr val="bg2"/>
                          </a:solidFill>
                          <a:effectLst/>
                        </a:rPr>
                        <a:t>Kriteria Penilaian</a:t>
                      </a:r>
                      <a:endParaRPr lang="en-ID" sz="12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chemeClr val="bg2"/>
                          </a:solidFill>
                          <a:effectLst/>
                        </a:rPr>
                        <a:t>Bobot </a:t>
                      </a:r>
                      <a:endParaRPr lang="en-ID" sz="1200" b="1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chemeClr val="bg2"/>
                          </a:solidFill>
                          <a:effectLst/>
                        </a:rPr>
                        <a:t>(%)</a:t>
                      </a:r>
                      <a:endParaRPr lang="en-ID" sz="12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bg2"/>
                          </a:solidFill>
                          <a:effectLst/>
                        </a:rPr>
                        <a:t>Skor</a:t>
                      </a:r>
                      <a:endParaRPr lang="en-ID" sz="12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chemeClr val="bg2"/>
                          </a:solidFill>
                          <a:effectLst/>
                        </a:rPr>
                        <a:t>Nilai </a:t>
                      </a:r>
                      <a:endParaRPr lang="en-ID" sz="12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247"/>
                  </a:ext>
                </a:extLst>
              </a:tr>
              <a:tr h="672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</a:rPr>
                        <a:t>1.</a:t>
                      </a:r>
                      <a:endParaRPr lang="en-ID" sz="13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solidFill>
                            <a:srgbClr val="FFFFFF"/>
                          </a:solidFill>
                          <a:effectLst/>
                        </a:rPr>
                        <a:t>Penguasaan</a:t>
                      </a: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FFFFFF"/>
                          </a:solidFill>
                          <a:effectLst/>
                        </a:rPr>
                        <a:t>terhadap</a:t>
                      </a: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FFFFFF"/>
                          </a:solidFill>
                          <a:effectLst/>
                        </a:rPr>
                        <a:t>Permasalahan</a:t>
                      </a: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</a:rPr>
                        <a:t> (</a:t>
                      </a:r>
                      <a:r>
                        <a:rPr lang="en-US" sz="1300" dirty="0" err="1">
                          <a:solidFill>
                            <a:srgbClr val="FFFFFF"/>
                          </a:solidFill>
                          <a:effectLst/>
                        </a:rPr>
                        <a:t>Analisisis</a:t>
                      </a: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FFFFFF"/>
                          </a:solidFill>
                          <a:effectLst/>
                        </a:rPr>
                        <a:t>Situasi</a:t>
                      </a: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</a:rPr>
                        <a:t>) </a:t>
                      </a:r>
                      <a:r>
                        <a:rPr lang="en-US" sz="1300" dirty="0" err="1">
                          <a:solidFill>
                            <a:srgbClr val="FFFFFF"/>
                          </a:solidFill>
                          <a:effectLst/>
                        </a:rPr>
                        <a:t>dalam</a:t>
                      </a: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FFFFFF"/>
                          </a:solidFill>
                          <a:effectLst/>
                        </a:rPr>
                        <a:t>melaksanakan</a:t>
                      </a: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FFFFFF"/>
                          </a:solidFill>
                          <a:effectLst/>
                        </a:rPr>
                        <a:t>pekerjaan</a:t>
                      </a: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endParaRPr lang="en-ID" sz="13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</a:rPr>
                        <a:t>10</a:t>
                      </a:r>
                      <a:endParaRPr lang="en-ID" sz="13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ID" sz="13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418026"/>
                  </a:ext>
                </a:extLst>
              </a:tr>
              <a:tr h="44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effectLst/>
                        </a:rPr>
                        <a:t>2.</a:t>
                      </a:r>
                      <a:endParaRPr lang="en-ID" sz="13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300" dirty="0">
                          <a:solidFill>
                            <a:srgbClr val="FFFFFF"/>
                          </a:solidFill>
                          <a:effectLst/>
                        </a:rPr>
                        <a:t>Penciptaan Nilai Tambah</a:t>
                      </a:r>
                      <a:endParaRPr lang="en-ID" sz="13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</a:rPr>
                        <a:t>20</a:t>
                      </a:r>
                      <a:endParaRPr lang="en-ID" sz="13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ID" sz="13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236360"/>
                  </a:ext>
                </a:extLst>
              </a:tr>
              <a:tr h="44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effectLst/>
                        </a:rPr>
                        <a:t>3.</a:t>
                      </a:r>
                      <a:endParaRPr lang="en-ID" sz="13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300" dirty="0">
                          <a:solidFill>
                            <a:srgbClr val="FFFFFF"/>
                          </a:solidFill>
                          <a:effectLst/>
                        </a:rPr>
                        <a:t>Kesinambungan dan Konsistensi</a:t>
                      </a:r>
                      <a:endParaRPr lang="en-ID" sz="13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</a:rPr>
                        <a:t>15</a:t>
                      </a:r>
                      <a:endParaRPr lang="en-ID" sz="13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ID" sz="13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31335"/>
                  </a:ext>
                </a:extLst>
              </a:tr>
              <a:tr h="305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effectLst/>
                        </a:rPr>
                        <a:t>4.</a:t>
                      </a:r>
                      <a:endParaRPr lang="en-ID" sz="13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300" dirty="0">
                          <a:solidFill>
                            <a:srgbClr val="FFFFFF"/>
                          </a:solidFill>
                          <a:effectLst/>
                        </a:rPr>
                        <a:t>Kepeloporan dan daya Inspirasi</a:t>
                      </a:r>
                      <a:endParaRPr lang="en-ID" sz="13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</a:rPr>
                        <a:t>30</a:t>
                      </a:r>
                      <a:endParaRPr lang="en-ID" sz="13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ID" sz="13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818994"/>
                  </a:ext>
                </a:extLst>
              </a:tr>
              <a:tr h="44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effectLst/>
                        </a:rPr>
                        <a:t>5</a:t>
                      </a:r>
                      <a:endParaRPr lang="en-ID" sz="13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300" dirty="0">
                          <a:solidFill>
                            <a:srgbClr val="FFFFFF"/>
                          </a:solidFill>
                          <a:effectLst/>
                        </a:rPr>
                        <a:t>Pengembangan Budaya dan Nilai-nilai Kebangsaan  </a:t>
                      </a:r>
                      <a:endParaRPr lang="en-ID" sz="13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</a:rPr>
                        <a:t>10</a:t>
                      </a:r>
                      <a:endParaRPr lang="en-ID" sz="13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ID" sz="13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799375"/>
                  </a:ext>
                </a:extLst>
              </a:tr>
              <a:tr h="44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effectLst/>
                        </a:rPr>
                        <a:t>6.</a:t>
                      </a:r>
                      <a:endParaRPr lang="en-ID" sz="13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300" dirty="0">
                          <a:solidFill>
                            <a:srgbClr val="FFFFFF"/>
                          </a:solidFill>
                          <a:effectLst/>
                        </a:rPr>
                        <a:t>Rencana dan Strategi untuk </a:t>
                      </a:r>
                      <a:r>
                        <a:rPr lang="en-US" sz="1300" dirty="0" err="1">
                          <a:solidFill>
                            <a:srgbClr val="FFFFFF"/>
                          </a:solidFill>
                          <a:effectLst/>
                        </a:rPr>
                        <a:t>Implementasi</a:t>
                      </a: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id-ID" sz="1300" dirty="0">
                          <a:solidFill>
                            <a:srgbClr val="FFFFFF"/>
                          </a:solidFill>
                          <a:effectLst/>
                        </a:rPr>
                        <a:t>dan Memasyarakatkan </a:t>
                      </a:r>
                      <a:r>
                        <a:rPr lang="en-US" sz="1300" dirty="0" err="1">
                          <a:solidFill>
                            <a:srgbClr val="FFFFFF"/>
                          </a:solidFill>
                          <a:effectLst/>
                        </a:rPr>
                        <a:t>karya</a:t>
                      </a: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FFFFFF"/>
                          </a:solidFill>
                          <a:effectLst/>
                        </a:rPr>
                        <a:t>Inspiratif</a:t>
                      </a:r>
                      <a:endParaRPr lang="en-ID" sz="13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</a:rPr>
                        <a:t>10</a:t>
                      </a:r>
                      <a:endParaRPr lang="en-ID" sz="13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ID" sz="13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445728"/>
                  </a:ext>
                </a:extLst>
              </a:tr>
              <a:tr h="44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effectLst/>
                        </a:rPr>
                        <a:t>7.</a:t>
                      </a:r>
                      <a:endParaRPr lang="en-ID" sz="13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rgbClr val="FFFFFF"/>
                          </a:solidFill>
                          <a:effectLst/>
                        </a:rPr>
                        <a:t>Kemampuan Presentasi dan Penguasaan terhadap substansi materi </a:t>
                      </a:r>
                      <a:endParaRPr lang="en-ID" sz="13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</a:rPr>
                        <a:t>5</a:t>
                      </a:r>
                      <a:endParaRPr lang="en-ID" sz="13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ID" sz="13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43409"/>
                  </a:ext>
                </a:extLst>
              </a:tr>
              <a:tr h="214457">
                <a:tc gridSpan="2">
                  <a:txBody>
                    <a:bodyPr/>
                    <a:lstStyle/>
                    <a:p>
                      <a:pPr marL="2019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300" dirty="0">
                          <a:solidFill>
                            <a:srgbClr val="FFFFFF"/>
                          </a:solidFill>
                          <a:effectLst/>
                        </a:rPr>
                        <a:t>Jumlah</a:t>
                      </a:r>
                      <a:endParaRPr lang="en-ID" sz="13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effectLst/>
                        </a:rPr>
                        <a:t>100</a:t>
                      </a:r>
                      <a:endParaRPr lang="en-ID" sz="13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30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ID" sz="13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84455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B16A812-0DFF-4FE4-BC41-600556829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937"/>
            <a:ext cx="91439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b="1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2. </a:t>
            </a:r>
            <a:r>
              <a:rPr lang="en-US" altLang="en-US" b="1" dirty="0" err="1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Kategori</a:t>
            </a:r>
            <a:r>
              <a:rPr lang="en-US" altLang="en-US" b="1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: </a:t>
            </a:r>
            <a:r>
              <a:rPr lang="en-US" altLang="en-US" b="1" dirty="0" err="1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Karya</a:t>
            </a:r>
            <a:r>
              <a:rPr lang="en-US" altLang="en-US" b="1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Nyata</a:t>
            </a:r>
            <a:r>
              <a:rPr lang="en-US" altLang="en-US" b="1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Inspiratif</a:t>
            </a:r>
            <a:endParaRPr lang="en-US" altLang="en-US" b="1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85C93B-A6E0-4B9B-A7B4-0F81E540A6C7}"/>
              </a:ext>
            </a:extLst>
          </p:cNvPr>
          <p:cNvSpPr/>
          <p:nvPr/>
        </p:nvSpPr>
        <p:spPr>
          <a:xfrm>
            <a:off x="1" y="10924"/>
            <a:ext cx="9144000" cy="4620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67"/>
              </a:spcAft>
              <a:tabLst>
                <a:tab pos="120224" algn="l"/>
              </a:tabLst>
            </a:pPr>
            <a:r>
              <a:rPr lang="en-US" sz="1800" b="1" spc="-7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KRITERIA PENILAIAN PRESENTASI DAN WAWANCARA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22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00B0F0"/>
            </a:gs>
            <a:gs pos="0">
              <a:schemeClr val="accent1">
                <a:lumMod val="5000"/>
                <a:lumOff val="95000"/>
              </a:schemeClr>
            </a:gs>
            <a:gs pos="65000">
              <a:schemeClr val="accent6">
                <a:lumMod val="50000"/>
                <a:lumOff val="5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F0E7600-110E-4DF6-B63E-BBDBBFBE8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169812"/>
              </p:ext>
            </p:extLst>
          </p:nvPr>
        </p:nvGraphicFramePr>
        <p:xfrm>
          <a:off x="277792" y="975361"/>
          <a:ext cx="8588413" cy="31681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4765">
                  <a:extLst>
                    <a:ext uri="{9D8B030D-6E8A-4147-A177-3AD203B41FA5}">
                      <a16:colId xmlns:a16="http://schemas.microsoft.com/office/drawing/2014/main" val="2298346550"/>
                    </a:ext>
                  </a:extLst>
                </a:gridCol>
                <a:gridCol w="4372188">
                  <a:extLst>
                    <a:ext uri="{9D8B030D-6E8A-4147-A177-3AD203B41FA5}">
                      <a16:colId xmlns:a16="http://schemas.microsoft.com/office/drawing/2014/main" val="356068972"/>
                    </a:ext>
                  </a:extLst>
                </a:gridCol>
                <a:gridCol w="1248566">
                  <a:extLst>
                    <a:ext uri="{9D8B030D-6E8A-4147-A177-3AD203B41FA5}">
                      <a16:colId xmlns:a16="http://schemas.microsoft.com/office/drawing/2014/main" val="3665710967"/>
                    </a:ext>
                  </a:extLst>
                </a:gridCol>
                <a:gridCol w="1231544">
                  <a:extLst>
                    <a:ext uri="{9D8B030D-6E8A-4147-A177-3AD203B41FA5}">
                      <a16:colId xmlns:a16="http://schemas.microsoft.com/office/drawing/2014/main" val="1338832270"/>
                    </a:ext>
                  </a:extLst>
                </a:gridCol>
                <a:gridCol w="1141350">
                  <a:extLst>
                    <a:ext uri="{9D8B030D-6E8A-4147-A177-3AD203B41FA5}">
                      <a16:colId xmlns:a16="http://schemas.microsoft.com/office/drawing/2014/main" val="3606389917"/>
                    </a:ext>
                  </a:extLst>
                </a:gridCol>
              </a:tblGrid>
              <a:tr h="44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chemeClr val="bg2"/>
                          </a:solidFill>
                          <a:effectLst/>
                        </a:rPr>
                        <a:t>No</a:t>
                      </a:r>
                      <a:endParaRPr lang="en-ID" sz="12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chemeClr val="bg2"/>
                          </a:solidFill>
                          <a:effectLst/>
                        </a:rPr>
                        <a:t>Kriteria Penilaian</a:t>
                      </a:r>
                      <a:endParaRPr lang="en-ID" sz="12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chemeClr val="bg2"/>
                          </a:solidFill>
                          <a:effectLst/>
                        </a:rPr>
                        <a:t>Bobot </a:t>
                      </a:r>
                      <a:endParaRPr lang="en-ID" sz="1200" b="1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chemeClr val="bg2"/>
                          </a:solidFill>
                          <a:effectLst/>
                        </a:rPr>
                        <a:t>(%)</a:t>
                      </a:r>
                      <a:endParaRPr lang="en-ID" sz="12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bg2"/>
                          </a:solidFill>
                          <a:effectLst/>
                        </a:rPr>
                        <a:t>Skor</a:t>
                      </a:r>
                      <a:endParaRPr lang="en-ID" sz="12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chemeClr val="bg2"/>
                          </a:solidFill>
                          <a:effectLst/>
                        </a:rPr>
                        <a:t>Nilai </a:t>
                      </a:r>
                      <a:endParaRPr lang="en-ID" sz="12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247"/>
                  </a:ext>
                </a:extLst>
              </a:tr>
              <a:tr h="672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</a:rPr>
                        <a:t>1.</a:t>
                      </a:r>
                      <a:endParaRPr lang="en-ID" sz="13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FFFFFF"/>
                          </a:solidFill>
                          <a:effectLst/>
                        </a:rPr>
                        <a:t>Penguasaan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FFFF"/>
                          </a:solidFill>
                          <a:effectLst/>
                        </a:rPr>
                        <a:t>terhadap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FFFF"/>
                          </a:solidFill>
                          <a:effectLst/>
                        </a:rPr>
                        <a:t>permasalahan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FFFF"/>
                          </a:solidFill>
                          <a:effectLst/>
                        </a:rPr>
                        <a:t>kepemimpinan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FFFF"/>
                          </a:solidFill>
                          <a:effectLst/>
                        </a:rPr>
                        <a:t>saat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FFFF"/>
                          </a:solidFill>
                          <a:effectLst/>
                        </a:rPr>
                        <a:t>ini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</a:rPr>
                        <a:t> dan </a:t>
                      </a:r>
                      <a:r>
                        <a:rPr lang="en-US" sz="1400" dirty="0" err="1">
                          <a:solidFill>
                            <a:srgbClr val="FFFFFF"/>
                          </a:solidFill>
                          <a:effectLst/>
                        </a:rPr>
                        <a:t>kepemimpinan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FFFF"/>
                          </a:solidFill>
                          <a:effectLst/>
                        </a:rPr>
                        <a:t>ke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FFFF"/>
                          </a:solidFill>
                          <a:effectLst/>
                        </a:rPr>
                        <a:t>depan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endParaRPr lang="en-ID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</a:rPr>
                        <a:t>15</a:t>
                      </a:r>
                      <a:endParaRPr lang="en-ID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ID" sz="13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418026"/>
                  </a:ext>
                </a:extLst>
              </a:tr>
              <a:tr h="44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effectLst/>
                        </a:rPr>
                        <a:t>2.</a:t>
                      </a:r>
                      <a:endParaRPr lang="en-ID" sz="13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FFFFFF"/>
                          </a:solidFill>
                          <a:effectLst/>
                        </a:rPr>
                        <a:t>K</a:t>
                      </a:r>
                      <a:r>
                        <a:rPr lang="en-US" sz="1400" dirty="0" err="1">
                          <a:solidFill>
                            <a:srgbClr val="FFFFFF"/>
                          </a:solidFill>
                          <a:effectLst/>
                        </a:rPr>
                        <a:t>emampuan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id-ID" sz="1400" dirty="0">
                          <a:solidFill>
                            <a:srgbClr val="FFFFFF"/>
                          </a:solidFill>
                          <a:effectLst/>
                        </a:rPr>
                        <a:t>Manajerial</a:t>
                      </a:r>
                      <a:endParaRPr lang="en-ID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</a:rPr>
                        <a:t>25</a:t>
                      </a:r>
                      <a:endParaRPr lang="en-ID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ID" sz="13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236360"/>
                  </a:ext>
                </a:extLst>
              </a:tr>
              <a:tr h="44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effectLst/>
                        </a:rPr>
                        <a:t>3.</a:t>
                      </a:r>
                      <a:endParaRPr lang="en-ID" sz="13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FFFFFF"/>
                          </a:solidFill>
                          <a:effectLst/>
                        </a:rPr>
                        <a:t>K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</a:rPr>
                        <a:t>e</a:t>
                      </a:r>
                      <a:r>
                        <a:rPr lang="id-ID" sz="1400" dirty="0">
                          <a:solidFill>
                            <a:srgbClr val="FFFFFF"/>
                          </a:solidFill>
                          <a:effectLst/>
                        </a:rPr>
                        <a:t>m</a:t>
                      </a:r>
                      <a:r>
                        <a:rPr lang="en-US" sz="1400" dirty="0" err="1">
                          <a:solidFill>
                            <a:srgbClr val="FFFFFF"/>
                          </a:solidFill>
                          <a:effectLst/>
                        </a:rPr>
                        <a:t>ampuan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id-ID" sz="1400" dirty="0">
                          <a:solidFill>
                            <a:srgbClr val="FFFFFF"/>
                          </a:solidFill>
                          <a:effectLst/>
                        </a:rPr>
                        <a:t>Teknis</a:t>
                      </a:r>
                      <a:endParaRPr lang="en-ID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effectLst/>
                        </a:rPr>
                        <a:t>15</a:t>
                      </a:r>
                      <a:endParaRPr lang="en-ID" sz="14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ID" sz="13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31335"/>
                  </a:ext>
                </a:extLst>
              </a:tr>
              <a:tr h="305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effectLst/>
                        </a:rPr>
                        <a:t>4.</a:t>
                      </a:r>
                      <a:endParaRPr lang="en-ID" sz="13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FFFFFF"/>
                          </a:solidFill>
                          <a:effectLst/>
                        </a:rPr>
                        <a:t>Kemampuan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</a:rPr>
                        <a:t>  Pengembangan (Development)</a:t>
                      </a:r>
                      <a:endParaRPr lang="en-ID" sz="1400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FFFFFF"/>
                          </a:solidFill>
                          <a:effectLst/>
                        </a:rPr>
                        <a:t>Visi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</a:rPr>
                        <a:t> dan </a:t>
                      </a:r>
                      <a:r>
                        <a:rPr lang="en-US" sz="1400" dirty="0" err="1">
                          <a:solidFill>
                            <a:srgbClr val="FFFFFF"/>
                          </a:solidFill>
                          <a:effectLst/>
                        </a:rPr>
                        <a:t>Misi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FFFF"/>
                          </a:solidFill>
                          <a:effectLst/>
                        </a:rPr>
                        <a:t>Kepemimpinan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FFFF"/>
                          </a:solidFill>
                          <a:effectLst/>
                        </a:rPr>
                        <a:t>ke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FFFF"/>
                          </a:solidFill>
                          <a:effectLst/>
                        </a:rPr>
                        <a:t>depan</a:t>
                      </a:r>
                      <a:endParaRPr lang="en-ID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effectLst/>
                        </a:rPr>
                        <a:t>35</a:t>
                      </a:r>
                      <a:endParaRPr lang="en-ID" sz="14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ID" sz="13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818994"/>
                  </a:ext>
                </a:extLst>
              </a:tr>
              <a:tr h="44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effectLst/>
                        </a:rPr>
                        <a:t>5</a:t>
                      </a:r>
                      <a:endParaRPr lang="en-ID" sz="13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FFFF"/>
                          </a:solidFill>
                          <a:effectLst/>
                        </a:rPr>
                        <a:t>Kemampuan Presentasi dan Penguasaan terhadap substansi materi </a:t>
                      </a:r>
                      <a:endParaRPr lang="en-ID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FFFFFF"/>
                          </a:solidFill>
                          <a:effectLst/>
                        </a:rPr>
                        <a:t>10</a:t>
                      </a:r>
                      <a:endParaRPr lang="en-ID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ID" sz="13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799375"/>
                  </a:ext>
                </a:extLst>
              </a:tr>
              <a:tr h="214457">
                <a:tc gridSpan="2">
                  <a:txBody>
                    <a:bodyPr/>
                    <a:lstStyle/>
                    <a:p>
                      <a:pPr marL="2019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300" dirty="0">
                          <a:solidFill>
                            <a:srgbClr val="FFFFFF"/>
                          </a:solidFill>
                          <a:effectLst/>
                        </a:rPr>
                        <a:t>Jumlah</a:t>
                      </a:r>
                      <a:endParaRPr lang="en-ID" sz="13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</a:rPr>
                        <a:t>100</a:t>
                      </a:r>
                      <a:endParaRPr lang="en-ID" sz="13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30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ID" sz="13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84455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C6923DF8-FFE5-4B30-A49B-78EB0F0C2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937"/>
            <a:ext cx="91439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Kategori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: Future Leader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E22F12-DE76-4ECE-A800-0DF006DFB849}"/>
              </a:ext>
            </a:extLst>
          </p:cNvPr>
          <p:cNvSpPr/>
          <p:nvPr/>
        </p:nvSpPr>
        <p:spPr>
          <a:xfrm>
            <a:off x="1" y="10924"/>
            <a:ext cx="9144000" cy="4620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67"/>
              </a:spcAft>
              <a:tabLst>
                <a:tab pos="120224" algn="l"/>
              </a:tabLst>
            </a:pPr>
            <a:r>
              <a:rPr lang="en-US" sz="1800" b="1" spc="-7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KRITERIA PENILAIAN PRESENTASI DAN WAWANCARA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95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00B0F0"/>
            </a:gs>
            <a:gs pos="0">
              <a:schemeClr val="accent1">
                <a:lumMod val="5000"/>
                <a:lumOff val="95000"/>
              </a:schemeClr>
            </a:gs>
            <a:gs pos="65000">
              <a:schemeClr val="accent6">
                <a:lumMod val="50000"/>
                <a:lumOff val="5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510556-979B-4258-8153-06DEC528FF3C}"/>
              </a:ext>
            </a:extLst>
          </p:cNvPr>
          <p:cNvSpPr txBox="1"/>
          <p:nvPr/>
        </p:nvSpPr>
        <p:spPr>
          <a:xfrm>
            <a:off x="837932" y="1371238"/>
            <a:ext cx="2773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ID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SISTEMATIS</a:t>
            </a:r>
            <a:r>
              <a:rPr lang="en-ID" sz="1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ID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PENULISAN MAKALAH</a:t>
            </a:r>
            <a:endParaRPr lang="en-ID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36708C-5DF0-4E53-A67A-06F849F1C2C9}"/>
              </a:ext>
            </a:extLst>
          </p:cNvPr>
          <p:cNvSpPr txBox="1"/>
          <p:nvPr/>
        </p:nvSpPr>
        <p:spPr>
          <a:xfrm>
            <a:off x="749257" y="3353295"/>
            <a:ext cx="3269672" cy="14908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79388" lvl="0" indent="-179388">
              <a:lnSpc>
                <a:spcPct val="107000"/>
              </a:lnSpc>
              <a:spcAft>
                <a:spcPts val="1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 Cover/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Jilid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kategori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Inovatif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Berwarna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Merah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lvl="0" indent="-179388">
              <a:lnSpc>
                <a:spcPct val="107000"/>
              </a:lnSpc>
              <a:spcAft>
                <a:spcPts val="1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 Cover/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Jilid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kategori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Inpiratif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Berwarna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Kuning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lvl="0" indent="-179388">
              <a:lnSpc>
                <a:spcPct val="107000"/>
              </a:lnSpc>
              <a:spcAft>
                <a:spcPts val="1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 Cover/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Jilid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kategori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Future Leader 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berwarna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biru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F1FD47-8064-41FB-8401-14C6890B900C}"/>
              </a:ext>
            </a:extLst>
          </p:cNvPr>
          <p:cNvSpPr txBox="1"/>
          <p:nvPr/>
        </p:nvSpPr>
        <p:spPr>
          <a:xfrm>
            <a:off x="1444626" y="2972043"/>
            <a:ext cx="18520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0430" indent="-900430" fontAlgn="base"/>
            <a:r>
              <a:rPr lang="en-ID" sz="1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JILID MAKALAH</a:t>
            </a:r>
            <a:endParaRPr lang="en-ID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E89A28-18F0-468D-A836-31FD887F0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529" y="206671"/>
            <a:ext cx="4488872" cy="47301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07919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00B0F0"/>
            </a:gs>
            <a:gs pos="0">
              <a:schemeClr val="accent1">
                <a:lumMod val="5000"/>
                <a:lumOff val="95000"/>
              </a:schemeClr>
            </a:gs>
            <a:gs pos="65000">
              <a:schemeClr val="accent6">
                <a:lumMod val="50000"/>
                <a:lumOff val="5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67D12E-093D-4232-B118-10C4E29FBBE7}"/>
              </a:ext>
            </a:extLst>
          </p:cNvPr>
          <p:cNvSpPr/>
          <p:nvPr/>
        </p:nvSpPr>
        <p:spPr>
          <a:xfrm>
            <a:off x="145473" y="491836"/>
            <a:ext cx="8887691" cy="4583722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07C48-E0A5-4DAE-8FE0-338B02E514F3}"/>
              </a:ext>
            </a:extLst>
          </p:cNvPr>
          <p:cNvSpPr txBox="1"/>
          <p:nvPr/>
        </p:nvSpPr>
        <p:spPr>
          <a:xfrm>
            <a:off x="826076" y="184059"/>
            <a:ext cx="73082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SISTEMATIS PENYUSUNAN MAKALAH KATEGORI PNS INOVATIF</a:t>
            </a:r>
            <a:endParaRPr lang="en-ID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970EEF7-B14E-43E3-8E63-80C823BFD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952075"/>
              </p:ext>
            </p:extLst>
          </p:nvPr>
        </p:nvGraphicFramePr>
        <p:xfrm>
          <a:off x="261504" y="639013"/>
          <a:ext cx="8655628" cy="4289367"/>
        </p:xfrm>
        <a:graphic>
          <a:graphicData uri="http://schemas.openxmlformats.org/drawingml/2006/table">
            <a:tbl>
              <a:tblPr firstRow="1" firstCol="1" bandRow="1">
                <a:tableStyleId>{CEE5C0A8-22BA-475E-88B9-26B833EDCDDB}</a:tableStyleId>
              </a:tblPr>
              <a:tblGrid>
                <a:gridCol w="660232">
                  <a:extLst>
                    <a:ext uri="{9D8B030D-6E8A-4147-A177-3AD203B41FA5}">
                      <a16:colId xmlns:a16="http://schemas.microsoft.com/office/drawing/2014/main" val="2018277120"/>
                    </a:ext>
                  </a:extLst>
                </a:gridCol>
                <a:gridCol w="1684650">
                  <a:extLst>
                    <a:ext uri="{9D8B030D-6E8A-4147-A177-3AD203B41FA5}">
                      <a16:colId xmlns:a16="http://schemas.microsoft.com/office/drawing/2014/main" val="3673835694"/>
                    </a:ext>
                  </a:extLst>
                </a:gridCol>
                <a:gridCol w="6310746">
                  <a:extLst>
                    <a:ext uri="{9D8B030D-6E8A-4147-A177-3AD203B41FA5}">
                      <a16:colId xmlns:a16="http://schemas.microsoft.com/office/drawing/2014/main" val="2623805828"/>
                    </a:ext>
                  </a:extLst>
                </a:gridCol>
              </a:tblGrid>
              <a:tr h="173529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DAFTAR ISI</a:t>
                      </a:r>
                      <a:endParaRPr lang="en-ID" sz="12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9563"/>
                  </a:ext>
                </a:extLst>
              </a:tr>
              <a:tr h="173529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LEMBAR PENGESAHAN</a:t>
                      </a:r>
                      <a:endParaRPr lang="en-ID" sz="12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839691"/>
                  </a:ext>
                </a:extLst>
              </a:tr>
              <a:tr h="44614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Ringkasan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Eksekutif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(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Maksimal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500 Kata)</a:t>
                      </a:r>
                      <a:endParaRPr lang="en-ID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secara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ringkas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terkait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dengan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inovasi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yang di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paparkan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dari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aspek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produk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inovasi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dampak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inovasi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rencana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pengembangan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inovasi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dan output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kegiatan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dihasilkan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. </a:t>
                      </a:r>
                      <a:endParaRPr lang="en-ID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989576"/>
                  </a:ext>
                </a:extLst>
              </a:tr>
              <a:tr h="173529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BAB I.  PENDAHULUAN (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Maksimal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1000 Kata)</a:t>
                      </a:r>
                      <a:endParaRPr lang="en-ID" sz="12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01024"/>
                  </a:ext>
                </a:extLst>
              </a:tr>
              <a:tr h="551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1.1.</a:t>
                      </a:r>
                      <a:endParaRPr lang="en-ID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Latar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Belakang</a:t>
                      </a:r>
                      <a:endParaRPr lang="en-ID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latar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belakang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mendasari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ide/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gagasan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perlunya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inovasi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penyempurnaan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inovasi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teknologi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masih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diperlukan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permasalahan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atau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kendala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dihadapi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saat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ini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, dan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prediksi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perkembangan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ke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depan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. (Jika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ada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didukung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dengan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data-data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kuantitatif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)</a:t>
                      </a:r>
                      <a:endParaRPr lang="en-ID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627213"/>
                  </a:ext>
                </a:extLst>
              </a:tr>
              <a:tr h="551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1.2</a:t>
                      </a:r>
                      <a:endParaRPr lang="en-ID" sz="12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Identifikasi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Perumusan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Masalah</a:t>
                      </a:r>
                      <a:endParaRPr lang="en-ID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beberapa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permasalahan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muncul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baik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di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dalam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pekerjaan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maupun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terjadi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di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masyarakat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rumuskan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permasalahan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akan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di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selesaikan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dengan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Inovasi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dilakukan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.</a:t>
                      </a:r>
                      <a:endParaRPr lang="en-ID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652544"/>
                  </a:ext>
                </a:extLst>
              </a:tr>
              <a:tr h="177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1.3</a:t>
                      </a:r>
                      <a:endParaRPr lang="en-ID" sz="12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Tujuan</a:t>
                      </a:r>
                      <a:endParaRPr lang="en-ID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tujuan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dilakukan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inovasi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tersebut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dalam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menyelesaikan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permasalahan</a:t>
                      </a:r>
                      <a:endParaRPr lang="en-ID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029597"/>
                  </a:ext>
                </a:extLst>
              </a:tr>
              <a:tr h="2375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1.4</a:t>
                      </a:r>
                      <a:endParaRPr lang="en-ID" sz="12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Manfaat</a:t>
                      </a:r>
                      <a:endParaRPr lang="en-ID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manfaat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inovasi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bagi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diri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sendiri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lingkungan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kerja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pemerintahan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masyarakat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dll</a:t>
                      </a:r>
                      <a:endParaRPr lang="en-ID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483475"/>
                  </a:ext>
                </a:extLst>
              </a:tr>
              <a:tr h="364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1.5</a:t>
                      </a:r>
                      <a:endParaRPr lang="en-ID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Output/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Keluaran</a:t>
                      </a:r>
                      <a:endParaRPr lang="en-ID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Sebutkan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keluaran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dari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inovasi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tersebut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(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Sistem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, Model,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Kebijakan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Prototife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Produk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produk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siap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dikomersialkan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dll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)</a:t>
                      </a:r>
                      <a:endParaRPr lang="en-ID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898799"/>
                  </a:ext>
                </a:extLst>
              </a:tr>
              <a:tr h="173529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BAB II. ASPEK TEKNIS INOVASI (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Maksimal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1000 Kata)</a:t>
                      </a:r>
                      <a:endParaRPr lang="en-ID" sz="12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047437"/>
                  </a:ext>
                </a:extLst>
              </a:tr>
              <a:tr h="376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2.1</a:t>
                      </a:r>
                      <a:endParaRPr lang="en-ID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8280" algn="just">
                        <a:lnSpc>
                          <a:spcPct val="111000"/>
                        </a:lnSpc>
                        <a:spcAft>
                          <a:spcPts val="205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Alat dan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bahan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digunakan</a:t>
                      </a:r>
                      <a:endParaRPr lang="en-ID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8280" algn="just">
                        <a:lnSpc>
                          <a:spcPct val="111000"/>
                        </a:lnSpc>
                        <a:spcAft>
                          <a:spcPts val="205"/>
                        </a:spcAft>
                      </a:pP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Sebutkan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spesifikasi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bahan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alat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digunakan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dari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mana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alat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bahan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tersebut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dapat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diperoleh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bagaimana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pengunaannya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.</a:t>
                      </a:r>
                      <a:endParaRPr lang="en-ID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011984"/>
                  </a:ext>
                </a:extLst>
              </a:tr>
              <a:tr h="364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2.2.</a:t>
                      </a:r>
                      <a:endParaRPr lang="en-ID" sz="12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Spesifikasi Teknis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Produk</a:t>
                      </a:r>
                      <a:endParaRPr lang="en-ID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teknis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Proses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Produksi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Inovasi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(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barang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/Jasa)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bisa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mengunakan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i="1" dirty="0">
                          <a:solidFill>
                            <a:schemeClr val="bg2"/>
                          </a:solidFill>
                          <a:effectLst/>
                        </a:rPr>
                        <a:t>Flowchart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dan SOP</a:t>
                      </a:r>
                      <a:endParaRPr lang="en-ID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41628"/>
                  </a:ext>
                </a:extLst>
              </a:tr>
              <a:tr h="364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2.3</a:t>
                      </a:r>
                      <a:endParaRPr lang="en-ID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Kebaharuan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Inovasi</a:t>
                      </a:r>
                      <a:endParaRPr lang="en-ID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Jelaskan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tingkat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kebaharuan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Inovasi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di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bandingkan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dengan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Inovasi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telah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ada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sekarang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(original,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pengembangan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atau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peniruan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dari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inovasi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sudah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effectLst/>
                        </a:rPr>
                        <a:t>ada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)</a:t>
                      </a:r>
                      <a:endParaRPr lang="en-ID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6" marR="47056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67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3252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.9mQ.DefhpJucOyH4RoRw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Sales &amp; Deals by Slidesgo">
  <a:themeElements>
    <a:clrScheme name="Simple Light">
      <a:dk1>
        <a:srgbClr val="F9B317"/>
      </a:dk1>
      <a:lt1>
        <a:srgbClr val="0C343D"/>
      </a:lt1>
      <a:dk2>
        <a:srgbClr val="134F5C"/>
      </a:dk2>
      <a:lt2>
        <a:srgbClr val="6F0116"/>
      </a:lt2>
      <a:accent1>
        <a:srgbClr val="F9B317"/>
      </a:accent1>
      <a:accent2>
        <a:srgbClr val="0C343D"/>
      </a:accent2>
      <a:accent3>
        <a:srgbClr val="134F5C"/>
      </a:accent3>
      <a:accent4>
        <a:srgbClr val="6F0116"/>
      </a:accent4>
      <a:accent5>
        <a:srgbClr val="F9B317"/>
      </a:accent5>
      <a:accent6>
        <a:srgbClr val="0C343D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and End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Event Announcement Newsletter by Slidesgo">
  <a:themeElements>
    <a:clrScheme name="Simple Light">
      <a:dk1>
        <a:srgbClr val="181616"/>
      </a:dk1>
      <a:lt1>
        <a:srgbClr val="FFFFFF"/>
      </a:lt1>
      <a:dk2>
        <a:srgbClr val="272725"/>
      </a:dk2>
      <a:lt2>
        <a:srgbClr val="00A19A"/>
      </a:lt2>
      <a:accent1>
        <a:srgbClr val="F9B233"/>
      </a:accent1>
      <a:accent2>
        <a:srgbClr val="E91623"/>
      </a:accent2>
      <a:accent3>
        <a:srgbClr val="181616"/>
      </a:accent3>
      <a:accent4>
        <a:srgbClr val="FFFFFF"/>
      </a:accent4>
      <a:accent5>
        <a:srgbClr val="181616"/>
      </a:accent5>
      <a:accent6>
        <a:srgbClr val="00A19A"/>
      </a:accent6>
      <a:hlink>
        <a:srgbClr val="F9B2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3884</Words>
  <Application>Microsoft Office PowerPoint</Application>
  <PresentationFormat>On-screen Show (16:9)</PresentationFormat>
  <Paragraphs>493</Paragraphs>
  <Slides>27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21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53" baseType="lpstr">
      <vt:lpstr>Garamond</vt:lpstr>
      <vt:lpstr>Roboto Condensed Light</vt:lpstr>
      <vt:lpstr>Source Sans Pro SemiBold</vt:lpstr>
      <vt:lpstr>Source Sans Pro</vt:lpstr>
      <vt:lpstr>Barlow Light</vt:lpstr>
      <vt:lpstr>Symbol</vt:lpstr>
      <vt:lpstr>Bebas Neue</vt:lpstr>
      <vt:lpstr>Times New Roman</vt:lpstr>
      <vt:lpstr>Montserrat</vt:lpstr>
      <vt:lpstr>Calibri</vt:lpstr>
      <vt:lpstr>Barlow</vt:lpstr>
      <vt:lpstr>Century Gothic</vt:lpstr>
      <vt:lpstr>Aharoni</vt:lpstr>
      <vt:lpstr>Georgia</vt:lpstr>
      <vt:lpstr>Archivo Black</vt:lpstr>
      <vt:lpstr>Arial Rounded MT Bold</vt:lpstr>
      <vt:lpstr>Livvic</vt:lpstr>
      <vt:lpstr>Barlow Condensed SemiBold</vt:lpstr>
      <vt:lpstr>Arial</vt:lpstr>
      <vt:lpstr>Josefin Slab Thin</vt:lpstr>
      <vt:lpstr>Tahoma</vt:lpstr>
      <vt:lpstr>Sales &amp; Deals by Slidesgo</vt:lpstr>
      <vt:lpstr>Cover and End Slide Master</vt:lpstr>
      <vt:lpstr>Savon</vt:lpstr>
      <vt:lpstr>Event Announcement Newsletter by Slidesgo</vt:lpstr>
      <vt:lpstr>think-cell Slide</vt:lpstr>
      <vt:lpstr>PowerPoint Presentation</vt:lpstr>
      <vt:lpstr>Kategori Peserta PNS Berprestasi Jawa Barat Tahun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  <vt:lpstr>06</vt:lpstr>
      <vt:lpstr>11</vt:lpstr>
      <vt:lpstr>14</vt:lpstr>
      <vt:lpstr>PANDUAN PRESENTASI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BAYU</dc:creator>
  <cp:lastModifiedBy>BAYU</cp:lastModifiedBy>
  <cp:revision>72</cp:revision>
  <dcterms:modified xsi:type="dcterms:W3CDTF">2021-09-07T19:50:06Z</dcterms:modified>
</cp:coreProperties>
</file>